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25" r:id="rId2"/>
    <p:sldId id="333" r:id="rId3"/>
    <p:sldId id="334" r:id="rId4"/>
    <p:sldId id="365" r:id="rId5"/>
    <p:sldId id="366" r:id="rId6"/>
    <p:sldId id="335" r:id="rId7"/>
    <p:sldId id="367" r:id="rId8"/>
    <p:sldId id="368" r:id="rId9"/>
    <p:sldId id="362" r:id="rId10"/>
    <p:sldId id="369" r:id="rId11"/>
    <p:sldId id="370" r:id="rId12"/>
    <p:sldId id="374" r:id="rId13"/>
    <p:sldId id="375" r:id="rId14"/>
    <p:sldId id="337" r:id="rId15"/>
    <p:sldId id="371" r:id="rId16"/>
    <p:sldId id="345" r:id="rId17"/>
    <p:sldId id="346" r:id="rId18"/>
    <p:sldId id="347" r:id="rId19"/>
    <p:sldId id="348" r:id="rId20"/>
    <p:sldId id="349" r:id="rId21"/>
    <p:sldId id="350" r:id="rId22"/>
    <p:sldId id="351" r:id="rId23"/>
    <p:sldId id="352" r:id="rId24"/>
    <p:sldId id="339" r:id="rId25"/>
    <p:sldId id="353" r:id="rId26"/>
    <p:sldId id="354" r:id="rId27"/>
    <p:sldId id="355" r:id="rId28"/>
    <p:sldId id="356" r:id="rId29"/>
    <p:sldId id="357" r:id="rId30"/>
    <p:sldId id="358" r:id="rId31"/>
    <p:sldId id="372" r:id="rId32"/>
    <p:sldId id="340" r:id="rId33"/>
    <p:sldId id="359" r:id="rId34"/>
    <p:sldId id="360" r:id="rId35"/>
    <p:sldId id="341" r:id="rId36"/>
    <p:sldId id="373" r:id="rId37"/>
    <p:sldId id="342" r:id="rId38"/>
    <p:sldId id="361" r:id="rId39"/>
    <p:sldId id="343" r:id="rId4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94660"/>
  </p:normalViewPr>
  <p:slideViewPr>
    <p:cSldViewPr snapToGrid="0">
      <p:cViewPr varScale="1">
        <p:scale>
          <a:sx n="109" d="100"/>
          <a:sy n="109" d="100"/>
        </p:scale>
        <p:origin x="648" y="10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image" Target="../media/image5.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diagrams/_rels/data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image" Target="../media/image5.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diagrams/_rels/drawing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image" Target="../media/image5.png"/><Relationship Id="rId6" Type="http://schemas.openxmlformats.org/officeDocument/2006/relationships/image" Target="../media/image9.png"/><Relationship Id="rId5" Type="http://schemas.openxmlformats.org/officeDocument/2006/relationships/image" Target="../media/image11.png"/><Relationship Id="rId4" Type="http://schemas.openxmlformats.org/officeDocument/2006/relationships/image" Target="../media/image8.png"/></Relationships>
</file>

<file path=ppt/diagrams/_rels/drawing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image" Target="../media/image5.png"/><Relationship Id="rId6" Type="http://schemas.openxmlformats.org/officeDocument/2006/relationships/image" Target="../media/image9.png"/><Relationship Id="rId5" Type="http://schemas.openxmlformats.org/officeDocument/2006/relationships/image" Target="../media/image11.png"/><Relationship Id="rId4"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B8C9C1-1FD2-4745-A239-A14041771EB0}" type="doc">
      <dgm:prSet loTypeId="urn:microsoft.com/office/officeart/2005/8/layout/hList7" loCatId="list" qsTypeId="urn:microsoft.com/office/officeart/2005/8/quickstyle/simple1" qsCatId="simple" csTypeId="urn:microsoft.com/office/officeart/2005/8/colors/accent1_3" csCatId="accent1" phldr="1"/>
      <dgm:spPr/>
    </dgm:pt>
    <dgm:pt modelId="{D0F15337-DD23-4D2F-9F28-76462AE72D58}">
      <dgm:prSet phldrT="[Текст]"/>
      <dgm:spPr/>
      <dgm:t>
        <a:bodyPr/>
        <a:lstStyle/>
        <a:p>
          <a:r>
            <a:rPr lang="ru-RU" b="1" dirty="0" smtClean="0">
              <a:effectLst>
                <a:outerShdw blurRad="38100" dist="38100" dir="2700000" algn="tl">
                  <a:srgbClr val="000000">
                    <a:alpha val="43137"/>
                  </a:srgbClr>
                </a:outerShdw>
              </a:effectLst>
            </a:rPr>
            <a:t>Сопереживание</a:t>
          </a:r>
          <a:endParaRPr lang="ru-RU" b="1" dirty="0">
            <a:effectLst>
              <a:outerShdw blurRad="38100" dist="38100" dir="2700000" algn="tl">
                <a:srgbClr val="000000">
                  <a:alpha val="43137"/>
                </a:srgbClr>
              </a:outerShdw>
            </a:effectLst>
          </a:endParaRPr>
        </a:p>
      </dgm:t>
    </dgm:pt>
    <dgm:pt modelId="{1B56D5F9-6E02-463B-BBEA-A50BEB4F9AA0}" type="parTrans" cxnId="{9E26C378-335D-46AD-8A94-8F9185A7F1C2}">
      <dgm:prSet/>
      <dgm:spPr/>
      <dgm:t>
        <a:bodyPr/>
        <a:lstStyle/>
        <a:p>
          <a:endParaRPr lang="ru-RU"/>
        </a:p>
      </dgm:t>
    </dgm:pt>
    <dgm:pt modelId="{1437AED1-4580-4425-823F-F277EF79A602}" type="sibTrans" cxnId="{9E26C378-335D-46AD-8A94-8F9185A7F1C2}">
      <dgm:prSet/>
      <dgm:spPr/>
      <dgm:t>
        <a:bodyPr/>
        <a:lstStyle/>
        <a:p>
          <a:endParaRPr lang="ru-RU"/>
        </a:p>
      </dgm:t>
    </dgm:pt>
    <dgm:pt modelId="{8BBEA25A-064D-4CFE-80BF-8D11B8A782FB}">
      <dgm:prSet phldrT="[Текст]"/>
      <dgm:spPr/>
      <dgm:t>
        <a:bodyPr/>
        <a:lstStyle/>
        <a:p>
          <a:r>
            <a:rPr lang="ru-RU" b="1" dirty="0" smtClean="0">
              <a:effectLst>
                <a:outerShdw blurRad="38100" dist="38100" dir="2700000" algn="tl">
                  <a:srgbClr val="000000">
                    <a:alpha val="43137"/>
                  </a:srgbClr>
                </a:outerShdw>
              </a:effectLst>
            </a:rPr>
            <a:t>Симпатия</a:t>
          </a:r>
          <a:endParaRPr lang="ru-RU" b="1" dirty="0">
            <a:effectLst>
              <a:outerShdw blurRad="38100" dist="38100" dir="2700000" algn="tl">
                <a:srgbClr val="000000">
                  <a:alpha val="43137"/>
                </a:srgbClr>
              </a:outerShdw>
            </a:effectLst>
          </a:endParaRPr>
        </a:p>
      </dgm:t>
    </dgm:pt>
    <dgm:pt modelId="{E5DC8720-938D-47BC-874C-BF56134EB903}" type="parTrans" cxnId="{0EB8B889-5C2C-4DE9-AED3-58BF6C6342F8}">
      <dgm:prSet/>
      <dgm:spPr/>
      <dgm:t>
        <a:bodyPr/>
        <a:lstStyle/>
        <a:p>
          <a:endParaRPr lang="ru-RU"/>
        </a:p>
      </dgm:t>
    </dgm:pt>
    <dgm:pt modelId="{FC5AF4B2-8C60-4EF5-A2D5-6D3A277BD7F0}" type="sibTrans" cxnId="{0EB8B889-5C2C-4DE9-AED3-58BF6C6342F8}">
      <dgm:prSet/>
      <dgm:spPr/>
      <dgm:t>
        <a:bodyPr/>
        <a:lstStyle/>
        <a:p>
          <a:endParaRPr lang="ru-RU"/>
        </a:p>
      </dgm:t>
    </dgm:pt>
    <dgm:pt modelId="{7072FE24-CFFA-4D22-A8D2-B0D7902DE5C9}">
      <dgm:prSet/>
      <dgm:spPr/>
      <dgm:t>
        <a:bodyPr/>
        <a:lstStyle/>
        <a:p>
          <a:r>
            <a:rPr lang="ru-RU" b="1" dirty="0" smtClean="0">
              <a:effectLst>
                <a:outerShdw blurRad="38100" dist="38100" dir="2700000" algn="tl">
                  <a:srgbClr val="000000">
                    <a:alpha val="43137"/>
                  </a:srgbClr>
                </a:outerShdw>
              </a:effectLst>
            </a:rPr>
            <a:t>Сочувствие</a:t>
          </a:r>
          <a:endParaRPr lang="ru-RU" b="1" dirty="0">
            <a:effectLst>
              <a:outerShdw blurRad="38100" dist="38100" dir="2700000" algn="tl">
                <a:srgbClr val="000000">
                  <a:alpha val="43137"/>
                </a:srgbClr>
              </a:outerShdw>
            </a:effectLst>
          </a:endParaRPr>
        </a:p>
      </dgm:t>
    </dgm:pt>
    <dgm:pt modelId="{93FB2781-CBBB-4251-B64A-6610881CBA0B}" type="parTrans" cxnId="{E9CCEB7D-9652-44B9-9D69-FB925CD3FD71}">
      <dgm:prSet/>
      <dgm:spPr/>
      <dgm:t>
        <a:bodyPr/>
        <a:lstStyle/>
        <a:p>
          <a:endParaRPr lang="ru-RU"/>
        </a:p>
      </dgm:t>
    </dgm:pt>
    <dgm:pt modelId="{68025F92-7F79-405B-83A5-760C041FA3D2}" type="sibTrans" cxnId="{E9CCEB7D-9652-44B9-9D69-FB925CD3FD71}">
      <dgm:prSet/>
      <dgm:spPr/>
      <dgm:t>
        <a:bodyPr/>
        <a:lstStyle/>
        <a:p>
          <a:endParaRPr lang="ru-RU"/>
        </a:p>
      </dgm:t>
    </dgm:pt>
    <dgm:pt modelId="{53EAB781-553D-4231-BCAC-D13770A40D37}" type="pres">
      <dgm:prSet presAssocID="{50B8C9C1-1FD2-4745-A239-A14041771EB0}" presName="Name0" presStyleCnt="0">
        <dgm:presLayoutVars>
          <dgm:dir/>
          <dgm:resizeHandles val="exact"/>
        </dgm:presLayoutVars>
      </dgm:prSet>
      <dgm:spPr/>
    </dgm:pt>
    <dgm:pt modelId="{E7523832-BB1D-4B33-9C31-B71F770F512C}" type="pres">
      <dgm:prSet presAssocID="{50B8C9C1-1FD2-4745-A239-A14041771EB0}" presName="fgShape" presStyleLbl="fgShp" presStyleIdx="0" presStyleCnt="1"/>
      <dgm:spPr/>
    </dgm:pt>
    <dgm:pt modelId="{37C6E9A3-DFAA-4434-9339-F500CA58E08F}" type="pres">
      <dgm:prSet presAssocID="{50B8C9C1-1FD2-4745-A239-A14041771EB0}" presName="linComp" presStyleCnt="0"/>
      <dgm:spPr/>
    </dgm:pt>
    <dgm:pt modelId="{F84E5F05-09DB-473F-AA69-407D3B3E94BC}" type="pres">
      <dgm:prSet presAssocID="{8BBEA25A-064D-4CFE-80BF-8D11B8A782FB}" presName="compNode" presStyleCnt="0"/>
      <dgm:spPr/>
    </dgm:pt>
    <dgm:pt modelId="{BD426DC3-5A58-42F7-973B-610FFDC2B499}" type="pres">
      <dgm:prSet presAssocID="{8BBEA25A-064D-4CFE-80BF-8D11B8A782FB}" presName="bkgdShape" presStyleLbl="node1" presStyleIdx="0" presStyleCnt="3"/>
      <dgm:spPr/>
      <dgm:t>
        <a:bodyPr/>
        <a:lstStyle/>
        <a:p>
          <a:endParaRPr lang="ru-RU"/>
        </a:p>
      </dgm:t>
    </dgm:pt>
    <dgm:pt modelId="{27EBB2ED-B7D3-48F3-82AD-D99BE75C4603}" type="pres">
      <dgm:prSet presAssocID="{8BBEA25A-064D-4CFE-80BF-8D11B8A782FB}" presName="nodeTx" presStyleLbl="node1" presStyleIdx="0" presStyleCnt="3">
        <dgm:presLayoutVars>
          <dgm:bulletEnabled val="1"/>
        </dgm:presLayoutVars>
      </dgm:prSet>
      <dgm:spPr/>
      <dgm:t>
        <a:bodyPr/>
        <a:lstStyle/>
        <a:p>
          <a:endParaRPr lang="ru-RU"/>
        </a:p>
      </dgm:t>
    </dgm:pt>
    <dgm:pt modelId="{2EB7796F-8EED-4CB3-8B5E-F2FF3757ED0A}" type="pres">
      <dgm:prSet presAssocID="{8BBEA25A-064D-4CFE-80BF-8D11B8A782FB}" presName="invisiNode" presStyleLbl="node1" presStyleIdx="0" presStyleCnt="3"/>
      <dgm:spPr/>
    </dgm:pt>
    <dgm:pt modelId="{050CC835-5231-4D1E-B29E-142A94E074AC}" type="pres">
      <dgm:prSet presAssocID="{8BBEA25A-064D-4CFE-80BF-8D11B8A782FB}" presName="imagNode" presStyleLbl="fgImgPlace1" presStyleIdx="0" presStyleCnt="3"/>
      <dgm:spPr>
        <a:blipFill rotWithShape="1">
          <a:blip xmlns:r="http://schemas.openxmlformats.org/officeDocument/2006/relationships" r:embed="rId1"/>
          <a:stretch>
            <a:fillRect/>
          </a:stretch>
        </a:blipFill>
      </dgm:spPr>
    </dgm:pt>
    <dgm:pt modelId="{C91FB43F-97F7-4AF6-9FD4-CDE7A6274C93}" type="pres">
      <dgm:prSet presAssocID="{FC5AF4B2-8C60-4EF5-A2D5-6D3A277BD7F0}" presName="sibTrans" presStyleLbl="sibTrans2D1" presStyleIdx="0" presStyleCnt="0"/>
      <dgm:spPr/>
      <dgm:t>
        <a:bodyPr/>
        <a:lstStyle/>
        <a:p>
          <a:endParaRPr lang="ru-RU"/>
        </a:p>
      </dgm:t>
    </dgm:pt>
    <dgm:pt modelId="{C6DAB86C-9332-476D-8F98-FF9C1BDDF348}" type="pres">
      <dgm:prSet presAssocID="{7072FE24-CFFA-4D22-A8D2-B0D7902DE5C9}" presName="compNode" presStyleCnt="0"/>
      <dgm:spPr/>
    </dgm:pt>
    <dgm:pt modelId="{ED7AD48F-3C35-4A5C-9F33-5913C7F66F72}" type="pres">
      <dgm:prSet presAssocID="{7072FE24-CFFA-4D22-A8D2-B0D7902DE5C9}" presName="bkgdShape" presStyleLbl="node1" presStyleIdx="1" presStyleCnt="3"/>
      <dgm:spPr/>
      <dgm:t>
        <a:bodyPr/>
        <a:lstStyle/>
        <a:p>
          <a:endParaRPr lang="ru-RU"/>
        </a:p>
      </dgm:t>
    </dgm:pt>
    <dgm:pt modelId="{98D2CA16-1B2F-413C-9C69-CCDCE82113C0}" type="pres">
      <dgm:prSet presAssocID="{7072FE24-CFFA-4D22-A8D2-B0D7902DE5C9}" presName="nodeTx" presStyleLbl="node1" presStyleIdx="1" presStyleCnt="3">
        <dgm:presLayoutVars>
          <dgm:bulletEnabled val="1"/>
        </dgm:presLayoutVars>
      </dgm:prSet>
      <dgm:spPr/>
      <dgm:t>
        <a:bodyPr/>
        <a:lstStyle/>
        <a:p>
          <a:endParaRPr lang="ru-RU"/>
        </a:p>
      </dgm:t>
    </dgm:pt>
    <dgm:pt modelId="{C818FF85-7BE7-4D16-AD1C-59D3B4D18900}" type="pres">
      <dgm:prSet presAssocID="{7072FE24-CFFA-4D22-A8D2-B0D7902DE5C9}" presName="invisiNode" presStyleLbl="node1" presStyleIdx="1" presStyleCnt="3"/>
      <dgm:spPr/>
    </dgm:pt>
    <dgm:pt modelId="{FC005BCC-6958-4BA4-A4B0-02585F8984E1}" type="pres">
      <dgm:prSet presAssocID="{7072FE24-CFFA-4D22-A8D2-B0D7902DE5C9}" presName="imagNode" presStyleLbl="fgImgPlace1" presStyleIdx="1" presStyleCnt="3"/>
      <dgm:spPr>
        <a:blipFill rotWithShape="1">
          <a:blip xmlns:r="http://schemas.openxmlformats.org/officeDocument/2006/relationships" r:embed="rId2"/>
          <a:stretch>
            <a:fillRect/>
          </a:stretch>
        </a:blipFill>
      </dgm:spPr>
    </dgm:pt>
    <dgm:pt modelId="{CDBD3A45-642D-4345-91E2-82630603B0CC}" type="pres">
      <dgm:prSet presAssocID="{68025F92-7F79-405B-83A5-760C041FA3D2}" presName="sibTrans" presStyleLbl="sibTrans2D1" presStyleIdx="0" presStyleCnt="0"/>
      <dgm:spPr/>
      <dgm:t>
        <a:bodyPr/>
        <a:lstStyle/>
        <a:p>
          <a:endParaRPr lang="ru-RU"/>
        </a:p>
      </dgm:t>
    </dgm:pt>
    <dgm:pt modelId="{4556DDD9-4030-4751-B8BE-2CA2FC0FEE73}" type="pres">
      <dgm:prSet presAssocID="{D0F15337-DD23-4D2F-9F28-76462AE72D58}" presName="compNode" presStyleCnt="0"/>
      <dgm:spPr/>
    </dgm:pt>
    <dgm:pt modelId="{449A598D-2625-4A14-BEC5-2D9FD2DFD602}" type="pres">
      <dgm:prSet presAssocID="{D0F15337-DD23-4D2F-9F28-76462AE72D58}" presName="bkgdShape" presStyleLbl="node1" presStyleIdx="2" presStyleCnt="3"/>
      <dgm:spPr/>
      <dgm:t>
        <a:bodyPr/>
        <a:lstStyle/>
        <a:p>
          <a:endParaRPr lang="ru-RU"/>
        </a:p>
      </dgm:t>
    </dgm:pt>
    <dgm:pt modelId="{C4768230-7504-430C-AEE3-D81C09BE6110}" type="pres">
      <dgm:prSet presAssocID="{D0F15337-DD23-4D2F-9F28-76462AE72D58}" presName="nodeTx" presStyleLbl="node1" presStyleIdx="2" presStyleCnt="3">
        <dgm:presLayoutVars>
          <dgm:bulletEnabled val="1"/>
        </dgm:presLayoutVars>
      </dgm:prSet>
      <dgm:spPr/>
      <dgm:t>
        <a:bodyPr/>
        <a:lstStyle/>
        <a:p>
          <a:endParaRPr lang="ru-RU"/>
        </a:p>
      </dgm:t>
    </dgm:pt>
    <dgm:pt modelId="{2D13F380-B515-4062-80DA-E0B80F51838C}" type="pres">
      <dgm:prSet presAssocID="{D0F15337-DD23-4D2F-9F28-76462AE72D58}" presName="invisiNode" presStyleLbl="node1" presStyleIdx="2" presStyleCnt="3"/>
      <dgm:spPr/>
    </dgm:pt>
    <dgm:pt modelId="{45854A1C-3060-465C-9F61-79A3890428AB}" type="pres">
      <dgm:prSet presAssocID="{D0F15337-DD23-4D2F-9F28-76462AE72D58}" presName="imagNode" presStyleLbl="fgImgPlace1" presStyleIdx="2" presStyleCnt="3"/>
      <dgm:spPr>
        <a:blipFill rotWithShape="1">
          <a:blip xmlns:r="http://schemas.openxmlformats.org/officeDocument/2006/relationships" r:embed="rId3"/>
          <a:stretch>
            <a:fillRect/>
          </a:stretch>
        </a:blipFill>
      </dgm:spPr>
    </dgm:pt>
  </dgm:ptLst>
  <dgm:cxnLst>
    <dgm:cxn modelId="{A83017A7-E18D-49E0-A27F-00A06C2FF2C2}" type="presOf" srcId="{7072FE24-CFFA-4D22-A8D2-B0D7902DE5C9}" destId="{98D2CA16-1B2F-413C-9C69-CCDCE82113C0}" srcOrd="1" destOrd="0" presId="urn:microsoft.com/office/officeart/2005/8/layout/hList7"/>
    <dgm:cxn modelId="{AAF3E0EB-14BD-478A-AA40-1920B1EDC3E9}" type="presOf" srcId="{68025F92-7F79-405B-83A5-760C041FA3D2}" destId="{CDBD3A45-642D-4345-91E2-82630603B0CC}" srcOrd="0" destOrd="0" presId="urn:microsoft.com/office/officeart/2005/8/layout/hList7"/>
    <dgm:cxn modelId="{0EB8B889-5C2C-4DE9-AED3-58BF6C6342F8}" srcId="{50B8C9C1-1FD2-4745-A239-A14041771EB0}" destId="{8BBEA25A-064D-4CFE-80BF-8D11B8A782FB}" srcOrd="0" destOrd="0" parTransId="{E5DC8720-938D-47BC-874C-BF56134EB903}" sibTransId="{FC5AF4B2-8C60-4EF5-A2D5-6D3A277BD7F0}"/>
    <dgm:cxn modelId="{7AA5212E-D4CD-4376-9AAC-F5B8DC830313}" type="presOf" srcId="{8BBEA25A-064D-4CFE-80BF-8D11B8A782FB}" destId="{BD426DC3-5A58-42F7-973B-610FFDC2B499}" srcOrd="0" destOrd="0" presId="urn:microsoft.com/office/officeart/2005/8/layout/hList7"/>
    <dgm:cxn modelId="{8F0B743E-45F9-4924-8EF0-AFACAFB8909C}" type="presOf" srcId="{D0F15337-DD23-4D2F-9F28-76462AE72D58}" destId="{C4768230-7504-430C-AEE3-D81C09BE6110}" srcOrd="1" destOrd="0" presId="urn:microsoft.com/office/officeart/2005/8/layout/hList7"/>
    <dgm:cxn modelId="{F70F2AB1-228E-4542-9293-5A59CA32BA27}" type="presOf" srcId="{7072FE24-CFFA-4D22-A8D2-B0D7902DE5C9}" destId="{ED7AD48F-3C35-4A5C-9F33-5913C7F66F72}" srcOrd="0" destOrd="0" presId="urn:microsoft.com/office/officeart/2005/8/layout/hList7"/>
    <dgm:cxn modelId="{E9CCEB7D-9652-44B9-9D69-FB925CD3FD71}" srcId="{50B8C9C1-1FD2-4745-A239-A14041771EB0}" destId="{7072FE24-CFFA-4D22-A8D2-B0D7902DE5C9}" srcOrd="1" destOrd="0" parTransId="{93FB2781-CBBB-4251-B64A-6610881CBA0B}" sibTransId="{68025F92-7F79-405B-83A5-760C041FA3D2}"/>
    <dgm:cxn modelId="{1252D2B2-5147-431A-A373-3C004E1B8A09}" type="presOf" srcId="{D0F15337-DD23-4D2F-9F28-76462AE72D58}" destId="{449A598D-2625-4A14-BEC5-2D9FD2DFD602}" srcOrd="0" destOrd="0" presId="urn:microsoft.com/office/officeart/2005/8/layout/hList7"/>
    <dgm:cxn modelId="{27BE9D1F-AD68-4FBC-B7A0-17B14338EB8D}" type="presOf" srcId="{FC5AF4B2-8C60-4EF5-A2D5-6D3A277BD7F0}" destId="{C91FB43F-97F7-4AF6-9FD4-CDE7A6274C93}" srcOrd="0" destOrd="0" presId="urn:microsoft.com/office/officeart/2005/8/layout/hList7"/>
    <dgm:cxn modelId="{9E26C378-335D-46AD-8A94-8F9185A7F1C2}" srcId="{50B8C9C1-1FD2-4745-A239-A14041771EB0}" destId="{D0F15337-DD23-4D2F-9F28-76462AE72D58}" srcOrd="2" destOrd="0" parTransId="{1B56D5F9-6E02-463B-BBEA-A50BEB4F9AA0}" sibTransId="{1437AED1-4580-4425-823F-F277EF79A602}"/>
    <dgm:cxn modelId="{55BD7E01-42B8-44C1-A144-A5E9CFB7319A}" type="presOf" srcId="{50B8C9C1-1FD2-4745-A239-A14041771EB0}" destId="{53EAB781-553D-4231-BCAC-D13770A40D37}" srcOrd="0" destOrd="0" presId="urn:microsoft.com/office/officeart/2005/8/layout/hList7"/>
    <dgm:cxn modelId="{C8F70DCF-6CEA-49E4-A30C-F6EDA93423D2}" type="presOf" srcId="{8BBEA25A-064D-4CFE-80BF-8D11B8A782FB}" destId="{27EBB2ED-B7D3-48F3-82AD-D99BE75C4603}" srcOrd="1" destOrd="0" presId="urn:microsoft.com/office/officeart/2005/8/layout/hList7"/>
    <dgm:cxn modelId="{E8E50066-5AE7-4C40-80B6-C10F7B24163A}" type="presParOf" srcId="{53EAB781-553D-4231-BCAC-D13770A40D37}" destId="{E7523832-BB1D-4B33-9C31-B71F770F512C}" srcOrd="0" destOrd="0" presId="urn:microsoft.com/office/officeart/2005/8/layout/hList7"/>
    <dgm:cxn modelId="{554F5D68-4AD0-4162-A855-5AC3BC8EFF30}" type="presParOf" srcId="{53EAB781-553D-4231-BCAC-D13770A40D37}" destId="{37C6E9A3-DFAA-4434-9339-F500CA58E08F}" srcOrd="1" destOrd="0" presId="urn:microsoft.com/office/officeart/2005/8/layout/hList7"/>
    <dgm:cxn modelId="{50BC3B54-EF24-4077-B1EE-EB6BFA45F369}" type="presParOf" srcId="{37C6E9A3-DFAA-4434-9339-F500CA58E08F}" destId="{F84E5F05-09DB-473F-AA69-407D3B3E94BC}" srcOrd="0" destOrd="0" presId="urn:microsoft.com/office/officeart/2005/8/layout/hList7"/>
    <dgm:cxn modelId="{CEA6AFCB-426D-492B-A6AC-1B58CE5588D3}" type="presParOf" srcId="{F84E5F05-09DB-473F-AA69-407D3B3E94BC}" destId="{BD426DC3-5A58-42F7-973B-610FFDC2B499}" srcOrd="0" destOrd="0" presId="urn:microsoft.com/office/officeart/2005/8/layout/hList7"/>
    <dgm:cxn modelId="{226100B1-C3F2-414A-B12F-9754939C7295}" type="presParOf" srcId="{F84E5F05-09DB-473F-AA69-407D3B3E94BC}" destId="{27EBB2ED-B7D3-48F3-82AD-D99BE75C4603}" srcOrd="1" destOrd="0" presId="urn:microsoft.com/office/officeart/2005/8/layout/hList7"/>
    <dgm:cxn modelId="{794022C3-3108-4F13-ACFD-3851E343D9DD}" type="presParOf" srcId="{F84E5F05-09DB-473F-AA69-407D3B3E94BC}" destId="{2EB7796F-8EED-4CB3-8B5E-F2FF3757ED0A}" srcOrd="2" destOrd="0" presId="urn:microsoft.com/office/officeart/2005/8/layout/hList7"/>
    <dgm:cxn modelId="{B93C22E8-A172-4FE8-BF84-9A30DB910FBE}" type="presParOf" srcId="{F84E5F05-09DB-473F-AA69-407D3B3E94BC}" destId="{050CC835-5231-4D1E-B29E-142A94E074AC}" srcOrd="3" destOrd="0" presId="urn:microsoft.com/office/officeart/2005/8/layout/hList7"/>
    <dgm:cxn modelId="{819D3A23-504D-4E82-8D39-0896276B06DB}" type="presParOf" srcId="{37C6E9A3-DFAA-4434-9339-F500CA58E08F}" destId="{C91FB43F-97F7-4AF6-9FD4-CDE7A6274C93}" srcOrd="1" destOrd="0" presId="urn:microsoft.com/office/officeart/2005/8/layout/hList7"/>
    <dgm:cxn modelId="{56435A94-D68D-4A10-81EA-D28D3D2616BA}" type="presParOf" srcId="{37C6E9A3-DFAA-4434-9339-F500CA58E08F}" destId="{C6DAB86C-9332-476D-8F98-FF9C1BDDF348}" srcOrd="2" destOrd="0" presId="urn:microsoft.com/office/officeart/2005/8/layout/hList7"/>
    <dgm:cxn modelId="{6EEA05C0-25AA-4F7A-9E73-28EF2910078D}" type="presParOf" srcId="{C6DAB86C-9332-476D-8F98-FF9C1BDDF348}" destId="{ED7AD48F-3C35-4A5C-9F33-5913C7F66F72}" srcOrd="0" destOrd="0" presId="urn:microsoft.com/office/officeart/2005/8/layout/hList7"/>
    <dgm:cxn modelId="{DCCBCED8-8B2B-4BA6-9CF9-CEB9F199D022}" type="presParOf" srcId="{C6DAB86C-9332-476D-8F98-FF9C1BDDF348}" destId="{98D2CA16-1B2F-413C-9C69-CCDCE82113C0}" srcOrd="1" destOrd="0" presId="urn:microsoft.com/office/officeart/2005/8/layout/hList7"/>
    <dgm:cxn modelId="{43673510-596F-4654-BD59-E87CBF403982}" type="presParOf" srcId="{C6DAB86C-9332-476D-8F98-FF9C1BDDF348}" destId="{C818FF85-7BE7-4D16-AD1C-59D3B4D18900}" srcOrd="2" destOrd="0" presId="urn:microsoft.com/office/officeart/2005/8/layout/hList7"/>
    <dgm:cxn modelId="{B5B4EEF5-3375-441F-8D47-C37604882DE9}" type="presParOf" srcId="{C6DAB86C-9332-476D-8F98-FF9C1BDDF348}" destId="{FC005BCC-6958-4BA4-A4B0-02585F8984E1}" srcOrd="3" destOrd="0" presId="urn:microsoft.com/office/officeart/2005/8/layout/hList7"/>
    <dgm:cxn modelId="{CBB05124-BC03-43D0-9F4E-0329F6D1A7C8}" type="presParOf" srcId="{37C6E9A3-DFAA-4434-9339-F500CA58E08F}" destId="{CDBD3A45-642D-4345-91E2-82630603B0CC}" srcOrd="3" destOrd="0" presId="urn:microsoft.com/office/officeart/2005/8/layout/hList7"/>
    <dgm:cxn modelId="{A3D364D7-4443-435F-A1A1-81D28A5CF24C}" type="presParOf" srcId="{37C6E9A3-DFAA-4434-9339-F500CA58E08F}" destId="{4556DDD9-4030-4751-B8BE-2CA2FC0FEE73}" srcOrd="4" destOrd="0" presId="urn:microsoft.com/office/officeart/2005/8/layout/hList7"/>
    <dgm:cxn modelId="{E46904BD-6DFE-4C8F-841D-098DB71A1C5D}" type="presParOf" srcId="{4556DDD9-4030-4751-B8BE-2CA2FC0FEE73}" destId="{449A598D-2625-4A14-BEC5-2D9FD2DFD602}" srcOrd="0" destOrd="0" presId="urn:microsoft.com/office/officeart/2005/8/layout/hList7"/>
    <dgm:cxn modelId="{35CE22DB-6235-40A7-86CB-D1112ADF6577}" type="presParOf" srcId="{4556DDD9-4030-4751-B8BE-2CA2FC0FEE73}" destId="{C4768230-7504-430C-AEE3-D81C09BE6110}" srcOrd="1" destOrd="0" presId="urn:microsoft.com/office/officeart/2005/8/layout/hList7"/>
    <dgm:cxn modelId="{D18D72CF-B9F9-437E-8115-3BA526931CC2}" type="presParOf" srcId="{4556DDD9-4030-4751-B8BE-2CA2FC0FEE73}" destId="{2D13F380-B515-4062-80DA-E0B80F51838C}" srcOrd="2" destOrd="0" presId="urn:microsoft.com/office/officeart/2005/8/layout/hList7"/>
    <dgm:cxn modelId="{F780DCAE-7A9C-4DA1-99D6-46FC2B70E2E7}" type="presParOf" srcId="{4556DDD9-4030-4751-B8BE-2CA2FC0FEE73}" destId="{45854A1C-3060-465C-9F61-79A3890428AB}"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C826CC-503E-450F-8DDA-328A6465728D}" type="doc">
      <dgm:prSet loTypeId="urn:microsoft.com/office/officeart/2008/layout/HexagonCluster" loCatId="relationship" qsTypeId="urn:microsoft.com/office/officeart/2005/8/quickstyle/simple1" qsCatId="simple" csTypeId="urn:microsoft.com/office/officeart/2005/8/colors/accent1_3" csCatId="accent1" phldr="1"/>
      <dgm:spPr/>
      <dgm:t>
        <a:bodyPr/>
        <a:lstStyle/>
        <a:p>
          <a:endParaRPr lang="ru-RU"/>
        </a:p>
      </dgm:t>
    </dgm:pt>
    <dgm:pt modelId="{4E78C1C5-8229-47EB-AA4A-67AF783A9DC1}">
      <dgm:prSet custT="1"/>
      <dgm:spPr/>
      <dgm:t>
        <a:bodyPr/>
        <a:lstStyle/>
        <a:p>
          <a:r>
            <a:rPr lang="ru-RU" sz="1050" b="1" smtClean="0"/>
            <a:t>Поддакивание</a:t>
          </a:r>
          <a:endParaRPr lang="ru-RU" sz="1050" b="1" dirty="0"/>
        </a:p>
      </dgm:t>
    </dgm:pt>
    <dgm:pt modelId="{10EE6BBB-8711-4B65-8787-D40525A1D397}" type="parTrans" cxnId="{DA241533-8061-4445-92E9-589328958774}">
      <dgm:prSet/>
      <dgm:spPr/>
      <dgm:t>
        <a:bodyPr/>
        <a:lstStyle/>
        <a:p>
          <a:endParaRPr lang="ru-RU"/>
        </a:p>
      </dgm:t>
    </dgm:pt>
    <dgm:pt modelId="{5C099909-41EA-4EDD-BFF7-A63DD4F309E6}" type="sibTrans" cxnId="{DA241533-8061-4445-92E9-589328958774}">
      <dgm:prSet/>
      <dgm:spPr>
        <a:blipFill rotWithShape="1">
          <a:blip xmlns:r="http://schemas.openxmlformats.org/officeDocument/2006/relationships" r:embed="rId1"/>
          <a:stretch>
            <a:fillRect/>
          </a:stretch>
        </a:blipFill>
      </dgm:spPr>
      <dgm:t>
        <a:bodyPr/>
        <a:lstStyle/>
        <a:p>
          <a:endParaRPr lang="ru-RU"/>
        </a:p>
      </dgm:t>
    </dgm:pt>
    <dgm:pt modelId="{462DD141-DC8E-4028-BB9D-3D47465688F0}">
      <dgm:prSet custT="1"/>
      <dgm:spPr/>
      <dgm:t>
        <a:bodyPr/>
        <a:lstStyle/>
        <a:p>
          <a:r>
            <a:rPr lang="ru-RU" sz="1050" b="1" smtClean="0"/>
            <a:t>Спрашивание</a:t>
          </a:r>
          <a:endParaRPr lang="ru-RU" sz="1050" b="1" dirty="0"/>
        </a:p>
      </dgm:t>
    </dgm:pt>
    <dgm:pt modelId="{774A298A-7FBA-4418-A26D-E6F508EE79DD}" type="parTrans" cxnId="{7887E521-0C68-4BBC-BCC8-78E2C2439D5E}">
      <dgm:prSet/>
      <dgm:spPr/>
      <dgm:t>
        <a:bodyPr/>
        <a:lstStyle/>
        <a:p>
          <a:endParaRPr lang="ru-RU"/>
        </a:p>
      </dgm:t>
    </dgm:pt>
    <dgm:pt modelId="{B94BD871-6298-4E3D-9FD6-192364F8EDBF}" type="sibTrans" cxnId="{7887E521-0C68-4BBC-BCC8-78E2C2439D5E}">
      <dgm:prSet/>
      <dgm:spPr>
        <a:blipFill rotWithShape="1">
          <a:blip xmlns:r="http://schemas.openxmlformats.org/officeDocument/2006/relationships" r:embed="rId2"/>
          <a:stretch>
            <a:fillRect/>
          </a:stretch>
        </a:blipFill>
      </dgm:spPr>
      <dgm:t>
        <a:bodyPr/>
        <a:lstStyle/>
        <a:p>
          <a:endParaRPr lang="ru-RU"/>
        </a:p>
      </dgm:t>
    </dgm:pt>
    <dgm:pt modelId="{FE0D7AEB-A765-4DFD-849D-C4DB33427986}">
      <dgm:prSet custT="1"/>
      <dgm:spPr/>
      <dgm:t>
        <a:bodyPr/>
        <a:lstStyle/>
        <a:p>
          <a:r>
            <a:rPr lang="ru-RU" sz="1050" b="1" smtClean="0"/>
            <a:t>Перефразирование</a:t>
          </a:r>
          <a:endParaRPr lang="ru-RU" sz="1050" b="1" dirty="0"/>
        </a:p>
      </dgm:t>
    </dgm:pt>
    <dgm:pt modelId="{BC71CF3E-B659-403C-8C11-67520671CADE}" type="parTrans" cxnId="{A01F11D2-AA62-4890-9D24-B08327519BB9}">
      <dgm:prSet/>
      <dgm:spPr/>
      <dgm:t>
        <a:bodyPr/>
        <a:lstStyle/>
        <a:p>
          <a:endParaRPr lang="ru-RU"/>
        </a:p>
      </dgm:t>
    </dgm:pt>
    <dgm:pt modelId="{D55AA8F3-505C-4295-882A-1A1595D0FF15}" type="sibTrans" cxnId="{A01F11D2-AA62-4890-9D24-B08327519BB9}">
      <dgm:prSet/>
      <dgm:spPr>
        <a:blipFill rotWithShape="1">
          <a:blip xmlns:r="http://schemas.openxmlformats.org/officeDocument/2006/relationships" r:embed="rId3"/>
          <a:stretch>
            <a:fillRect/>
          </a:stretch>
        </a:blipFill>
      </dgm:spPr>
      <dgm:t>
        <a:bodyPr/>
        <a:lstStyle/>
        <a:p>
          <a:endParaRPr lang="ru-RU"/>
        </a:p>
      </dgm:t>
    </dgm:pt>
    <dgm:pt modelId="{6FF6D0E9-EE54-40CD-B17F-3B26B97D8B1F}">
      <dgm:prSet custT="1"/>
      <dgm:spPr/>
      <dgm:t>
        <a:bodyPr/>
        <a:lstStyle/>
        <a:p>
          <a:r>
            <a:rPr lang="ru-RU" sz="1050" b="1" smtClean="0"/>
            <a:t>Эхо</a:t>
          </a:r>
          <a:endParaRPr lang="ru-RU" sz="1050" b="1" dirty="0"/>
        </a:p>
      </dgm:t>
    </dgm:pt>
    <dgm:pt modelId="{5AC311BD-A3D8-4AC9-A5EE-FB33400B8305}" type="parTrans" cxnId="{69423C72-94CE-46AE-9822-800CF8374CFD}">
      <dgm:prSet/>
      <dgm:spPr/>
      <dgm:t>
        <a:bodyPr/>
        <a:lstStyle/>
        <a:p>
          <a:endParaRPr lang="ru-RU"/>
        </a:p>
      </dgm:t>
    </dgm:pt>
    <dgm:pt modelId="{382185FE-FD2A-4504-834A-70F3E4771E5C}" type="sibTrans" cxnId="{69423C72-94CE-46AE-9822-800CF8374CFD}">
      <dgm:prSet/>
      <dgm:spPr>
        <a:blipFill rotWithShape="1">
          <a:blip xmlns:r="http://schemas.openxmlformats.org/officeDocument/2006/relationships" r:embed="rId4"/>
          <a:stretch>
            <a:fillRect/>
          </a:stretch>
        </a:blipFill>
      </dgm:spPr>
      <dgm:t>
        <a:bodyPr/>
        <a:lstStyle/>
        <a:p>
          <a:endParaRPr lang="ru-RU"/>
        </a:p>
      </dgm:t>
    </dgm:pt>
    <dgm:pt modelId="{719801AB-B5C4-49CF-AC0F-FBAE8E6E668D}">
      <dgm:prSet custT="1"/>
      <dgm:spPr/>
      <dgm:t>
        <a:bodyPr/>
        <a:lstStyle/>
        <a:p>
          <a:r>
            <a:rPr lang="ru-RU" sz="1050" b="1" i="1" dirty="0" smtClean="0">
              <a:solidFill>
                <a:schemeClr val="accent2">
                  <a:lumMod val="50000"/>
                </a:schemeClr>
              </a:solidFill>
              <a:effectLst>
                <a:outerShdw blurRad="38100" dist="38100" dir="2700000" algn="tl">
                  <a:srgbClr val="000000">
                    <a:alpha val="43137"/>
                  </a:srgbClr>
                </a:outerShdw>
              </a:effectLst>
            </a:rPr>
            <a:t>Техника отражения эмоций (зеркало)</a:t>
          </a:r>
          <a:endParaRPr lang="ru-RU" sz="1050" b="1" i="1" dirty="0">
            <a:solidFill>
              <a:schemeClr val="accent2">
                <a:lumMod val="50000"/>
              </a:schemeClr>
            </a:solidFill>
            <a:effectLst>
              <a:outerShdw blurRad="38100" dist="38100" dir="2700000" algn="tl">
                <a:srgbClr val="000000">
                  <a:alpha val="43137"/>
                </a:srgbClr>
              </a:outerShdw>
            </a:effectLst>
          </a:endParaRPr>
        </a:p>
      </dgm:t>
    </dgm:pt>
    <dgm:pt modelId="{C3488950-E55C-4E08-8E1C-CE52105A3BEA}" type="parTrans" cxnId="{E5885FA4-AE24-418A-84DE-0BDEF27D0751}">
      <dgm:prSet/>
      <dgm:spPr/>
      <dgm:t>
        <a:bodyPr/>
        <a:lstStyle/>
        <a:p>
          <a:endParaRPr lang="ru-RU"/>
        </a:p>
      </dgm:t>
    </dgm:pt>
    <dgm:pt modelId="{4640965A-30E2-4D05-B5C5-E277F8E1A7E1}" type="sibTrans" cxnId="{E5885FA4-AE24-418A-84DE-0BDEF27D0751}">
      <dgm:prSet/>
      <dgm:spPr>
        <a:blipFill rotWithShape="1">
          <a:blip xmlns:r="http://schemas.openxmlformats.org/officeDocument/2006/relationships" r:embed="rId5"/>
          <a:stretch>
            <a:fillRect/>
          </a:stretch>
        </a:blipFill>
      </dgm:spPr>
      <dgm:t>
        <a:bodyPr/>
        <a:lstStyle/>
        <a:p>
          <a:endParaRPr lang="ru-RU"/>
        </a:p>
      </dgm:t>
    </dgm:pt>
    <dgm:pt modelId="{709FFD86-590D-43C6-B0DF-53B3EA2B5808}">
      <dgm:prSet custT="1"/>
      <dgm:spPr/>
      <dgm:t>
        <a:bodyPr/>
        <a:lstStyle/>
        <a:p>
          <a:r>
            <a:rPr lang="ru-RU" sz="1050" b="1" dirty="0" smtClean="0"/>
            <a:t>Логическое следствие</a:t>
          </a:r>
          <a:endParaRPr lang="ru-RU" sz="1050" b="1" dirty="0"/>
        </a:p>
      </dgm:t>
    </dgm:pt>
    <dgm:pt modelId="{DE176B4E-4141-49D9-9825-7B3812BF61A4}" type="parTrans" cxnId="{38A4FF59-03A5-44DC-A2C1-7BAA2F2F3171}">
      <dgm:prSet/>
      <dgm:spPr/>
      <dgm:t>
        <a:bodyPr/>
        <a:lstStyle/>
        <a:p>
          <a:endParaRPr lang="ru-RU"/>
        </a:p>
      </dgm:t>
    </dgm:pt>
    <dgm:pt modelId="{E4397B3F-A2FA-406A-98D7-E9DE43C0770C}" type="sibTrans" cxnId="{38A4FF59-03A5-44DC-A2C1-7BAA2F2F3171}">
      <dgm:prSet/>
      <dgm:spPr>
        <a:blipFill rotWithShape="1">
          <a:blip xmlns:r="http://schemas.openxmlformats.org/officeDocument/2006/relationships" r:embed="rId6"/>
          <a:stretch>
            <a:fillRect/>
          </a:stretch>
        </a:blipFill>
      </dgm:spPr>
      <dgm:t>
        <a:bodyPr/>
        <a:lstStyle/>
        <a:p>
          <a:endParaRPr lang="ru-RU"/>
        </a:p>
      </dgm:t>
    </dgm:pt>
    <dgm:pt modelId="{01D26C64-6E4E-4BD0-ACE2-3F88BCB8A839}">
      <dgm:prSet custT="1"/>
      <dgm:spPr/>
      <dgm:t>
        <a:bodyPr/>
        <a:lstStyle/>
        <a:p>
          <a:r>
            <a:rPr lang="ru-RU" sz="1050" b="1" smtClean="0"/>
            <a:t>Резюмирование</a:t>
          </a:r>
          <a:endParaRPr lang="ru-RU" sz="1050" b="1" dirty="0"/>
        </a:p>
      </dgm:t>
    </dgm:pt>
    <dgm:pt modelId="{A5900BED-5D6B-4746-95B9-5A69C4B21277}" type="parTrans" cxnId="{4D9DAF78-E47B-47DB-8A68-713FF07185F9}">
      <dgm:prSet/>
      <dgm:spPr/>
      <dgm:t>
        <a:bodyPr/>
        <a:lstStyle/>
        <a:p>
          <a:endParaRPr lang="ru-RU"/>
        </a:p>
      </dgm:t>
    </dgm:pt>
    <dgm:pt modelId="{C0BE7F2A-D0A9-4DB6-A83A-EB6C34D8923A}" type="sibTrans" cxnId="{4D9DAF78-E47B-47DB-8A68-713FF07185F9}">
      <dgm:prSet/>
      <dgm:spPr>
        <a:blipFill rotWithShape="1">
          <a:blip xmlns:r="http://schemas.openxmlformats.org/officeDocument/2006/relationships" r:embed="rId7"/>
          <a:stretch>
            <a:fillRect/>
          </a:stretch>
        </a:blipFill>
      </dgm:spPr>
      <dgm:t>
        <a:bodyPr/>
        <a:lstStyle/>
        <a:p>
          <a:endParaRPr lang="ru-RU"/>
        </a:p>
      </dgm:t>
    </dgm:pt>
    <dgm:pt modelId="{FD50739D-415E-4307-82AC-D63D7F313E14}" type="pres">
      <dgm:prSet presAssocID="{64C826CC-503E-450F-8DDA-328A6465728D}" presName="Name0" presStyleCnt="0">
        <dgm:presLayoutVars>
          <dgm:chMax val="21"/>
          <dgm:chPref val="21"/>
        </dgm:presLayoutVars>
      </dgm:prSet>
      <dgm:spPr/>
      <dgm:t>
        <a:bodyPr/>
        <a:lstStyle/>
        <a:p>
          <a:endParaRPr lang="ru-RU"/>
        </a:p>
      </dgm:t>
    </dgm:pt>
    <dgm:pt modelId="{40BAA7E2-A19A-4C4A-94E1-A54A93CC145D}" type="pres">
      <dgm:prSet presAssocID="{4E78C1C5-8229-47EB-AA4A-67AF783A9DC1}" presName="text1" presStyleCnt="0"/>
      <dgm:spPr/>
    </dgm:pt>
    <dgm:pt modelId="{1F6E460A-D2BD-4D4E-AB70-BB6AFA05D01C}" type="pres">
      <dgm:prSet presAssocID="{4E78C1C5-8229-47EB-AA4A-67AF783A9DC1}" presName="textRepeatNode" presStyleLbl="alignNode1" presStyleIdx="0" presStyleCnt="7" custScaleX="136058" custScaleY="104810" custLinFactNeighborX="-18198" custLinFactNeighborY="13713">
        <dgm:presLayoutVars>
          <dgm:chMax val="0"/>
          <dgm:chPref val="0"/>
          <dgm:bulletEnabled val="1"/>
        </dgm:presLayoutVars>
      </dgm:prSet>
      <dgm:spPr/>
      <dgm:t>
        <a:bodyPr/>
        <a:lstStyle/>
        <a:p>
          <a:endParaRPr lang="ru-RU"/>
        </a:p>
      </dgm:t>
    </dgm:pt>
    <dgm:pt modelId="{3CCBB389-9741-4593-810E-7009A3130D5E}" type="pres">
      <dgm:prSet presAssocID="{4E78C1C5-8229-47EB-AA4A-67AF783A9DC1}" presName="textaccent1" presStyleCnt="0"/>
      <dgm:spPr/>
    </dgm:pt>
    <dgm:pt modelId="{03EB12E7-322A-450A-9502-4F45F57BB03E}" type="pres">
      <dgm:prSet presAssocID="{4E78C1C5-8229-47EB-AA4A-67AF783A9DC1}" presName="accentRepeatNode" presStyleLbl="solidAlignAcc1" presStyleIdx="0" presStyleCnt="14"/>
      <dgm:spPr/>
    </dgm:pt>
    <dgm:pt modelId="{50A1E738-CB53-4A83-B9D9-279D5587E36F}" type="pres">
      <dgm:prSet presAssocID="{5C099909-41EA-4EDD-BFF7-A63DD4F309E6}" presName="image1" presStyleCnt="0"/>
      <dgm:spPr/>
    </dgm:pt>
    <dgm:pt modelId="{C8D78DBE-7F1E-4069-953E-2EFBD6FAAE6A}" type="pres">
      <dgm:prSet presAssocID="{5C099909-41EA-4EDD-BFF7-A63DD4F309E6}" presName="imageRepeatNode" presStyleLbl="alignAcc1" presStyleIdx="0" presStyleCnt="7" custLinFactX="200000" custLinFactY="45512" custLinFactNeighborX="297760" custLinFactNeighborY="100000"/>
      <dgm:spPr/>
      <dgm:t>
        <a:bodyPr/>
        <a:lstStyle/>
        <a:p>
          <a:endParaRPr lang="ru-RU"/>
        </a:p>
      </dgm:t>
    </dgm:pt>
    <dgm:pt modelId="{EAF5C06F-097B-4261-9C56-C61B256BBCAF}" type="pres">
      <dgm:prSet presAssocID="{5C099909-41EA-4EDD-BFF7-A63DD4F309E6}" presName="imageaccent1" presStyleCnt="0"/>
      <dgm:spPr/>
    </dgm:pt>
    <dgm:pt modelId="{EB32B37F-AF3B-4D90-9DF2-1E23609E4873}" type="pres">
      <dgm:prSet presAssocID="{5C099909-41EA-4EDD-BFF7-A63DD4F309E6}" presName="accentRepeatNode" presStyleLbl="solidAlignAcc1" presStyleIdx="1" presStyleCnt="14"/>
      <dgm:spPr/>
    </dgm:pt>
    <dgm:pt modelId="{B7CBEED7-370A-49F9-9B5F-8E01D23D3F2B}" type="pres">
      <dgm:prSet presAssocID="{462DD141-DC8E-4028-BB9D-3D47465688F0}" presName="text2" presStyleCnt="0"/>
      <dgm:spPr/>
    </dgm:pt>
    <dgm:pt modelId="{3A5DC03E-DA83-4880-81BA-90F598D79EA8}" type="pres">
      <dgm:prSet presAssocID="{462DD141-DC8E-4028-BB9D-3D47465688F0}" presName="textRepeatNode" presStyleLbl="alignNode1" presStyleIdx="1" presStyleCnt="7" custScaleX="136058" custScaleY="104810" custLinFactNeighborX="-21409" custLinFactNeighborY="-21372">
        <dgm:presLayoutVars>
          <dgm:chMax val="0"/>
          <dgm:chPref val="0"/>
          <dgm:bulletEnabled val="1"/>
        </dgm:presLayoutVars>
      </dgm:prSet>
      <dgm:spPr/>
      <dgm:t>
        <a:bodyPr/>
        <a:lstStyle/>
        <a:p>
          <a:endParaRPr lang="ru-RU"/>
        </a:p>
      </dgm:t>
    </dgm:pt>
    <dgm:pt modelId="{5F684753-DB91-437C-B2AF-03C7280F331E}" type="pres">
      <dgm:prSet presAssocID="{462DD141-DC8E-4028-BB9D-3D47465688F0}" presName="textaccent2" presStyleCnt="0"/>
      <dgm:spPr/>
    </dgm:pt>
    <dgm:pt modelId="{FDD491C1-53CE-4046-B161-EAFAA8BDDE25}" type="pres">
      <dgm:prSet presAssocID="{462DD141-DC8E-4028-BB9D-3D47465688F0}" presName="accentRepeatNode" presStyleLbl="solidAlignAcc1" presStyleIdx="2" presStyleCnt="14"/>
      <dgm:spPr/>
    </dgm:pt>
    <dgm:pt modelId="{779CD6B0-3551-4050-AC2D-3CF3C59C8597}" type="pres">
      <dgm:prSet presAssocID="{B94BD871-6298-4E3D-9FD6-192364F8EDBF}" presName="image2" presStyleCnt="0"/>
      <dgm:spPr/>
    </dgm:pt>
    <dgm:pt modelId="{6FA9BB4E-6BA8-4E32-802C-55202E28C46C}" type="pres">
      <dgm:prSet presAssocID="{B94BD871-6298-4E3D-9FD6-192364F8EDBF}" presName="imageRepeatNode" presStyleLbl="alignAcc1" presStyleIdx="1" presStyleCnt="7" custLinFactNeighborX="-9634" custLinFactNeighborY="-8132"/>
      <dgm:spPr/>
      <dgm:t>
        <a:bodyPr/>
        <a:lstStyle/>
        <a:p>
          <a:endParaRPr lang="ru-RU"/>
        </a:p>
      </dgm:t>
    </dgm:pt>
    <dgm:pt modelId="{1B39A735-0C17-4FB0-8A7A-9079056A0EC8}" type="pres">
      <dgm:prSet presAssocID="{B94BD871-6298-4E3D-9FD6-192364F8EDBF}" presName="imageaccent2" presStyleCnt="0"/>
      <dgm:spPr/>
    </dgm:pt>
    <dgm:pt modelId="{B12F9F16-6297-4BC9-BDDC-155E725819E4}" type="pres">
      <dgm:prSet presAssocID="{B94BD871-6298-4E3D-9FD6-192364F8EDBF}" presName="accentRepeatNode" presStyleLbl="solidAlignAcc1" presStyleIdx="3" presStyleCnt="14"/>
      <dgm:spPr/>
    </dgm:pt>
    <dgm:pt modelId="{B7B94D6A-93EB-45E0-895E-061AFFA2CAE9}" type="pres">
      <dgm:prSet presAssocID="{FE0D7AEB-A765-4DFD-849D-C4DB33427986}" presName="text3" presStyleCnt="0"/>
      <dgm:spPr/>
    </dgm:pt>
    <dgm:pt modelId="{E3C35F62-9DB3-4E09-9B0E-274DBCBEC632}" type="pres">
      <dgm:prSet presAssocID="{FE0D7AEB-A765-4DFD-849D-C4DB33427986}" presName="textRepeatNode" presStyleLbl="alignNode1" presStyleIdx="2" presStyleCnt="7" custScaleX="153040" custScaleY="120521" custLinFactNeighborX="-25691" custLinFactNeighborY="-41139">
        <dgm:presLayoutVars>
          <dgm:chMax val="0"/>
          <dgm:chPref val="0"/>
          <dgm:bulletEnabled val="1"/>
        </dgm:presLayoutVars>
      </dgm:prSet>
      <dgm:spPr/>
      <dgm:t>
        <a:bodyPr/>
        <a:lstStyle/>
        <a:p>
          <a:endParaRPr lang="ru-RU"/>
        </a:p>
      </dgm:t>
    </dgm:pt>
    <dgm:pt modelId="{966215C9-E238-4CD6-8F12-513233A2715E}" type="pres">
      <dgm:prSet presAssocID="{FE0D7AEB-A765-4DFD-849D-C4DB33427986}" presName="textaccent3" presStyleCnt="0"/>
      <dgm:spPr/>
    </dgm:pt>
    <dgm:pt modelId="{35CC1A9D-668C-40F7-9B5C-8973722C6351}" type="pres">
      <dgm:prSet presAssocID="{FE0D7AEB-A765-4DFD-849D-C4DB33427986}" presName="accentRepeatNode" presStyleLbl="solidAlignAcc1" presStyleIdx="4" presStyleCnt="14" custLinFactX="400000" custLinFactY="119033" custLinFactNeighborX="407549" custLinFactNeighborY="200000"/>
      <dgm:spPr/>
    </dgm:pt>
    <dgm:pt modelId="{C1E64A01-8DED-4101-8F01-15887A8F4D7D}" type="pres">
      <dgm:prSet presAssocID="{D55AA8F3-505C-4295-882A-1A1595D0FF15}" presName="image3" presStyleCnt="0"/>
      <dgm:spPr/>
    </dgm:pt>
    <dgm:pt modelId="{6F40C00B-EB9B-46E2-95B1-D7D4AA4CB706}" type="pres">
      <dgm:prSet presAssocID="{D55AA8F3-505C-4295-882A-1A1595D0FF15}" presName="imageRepeatNode" presStyleLbl="alignAcc1" presStyleIdx="2" presStyleCnt="7"/>
      <dgm:spPr/>
      <dgm:t>
        <a:bodyPr/>
        <a:lstStyle/>
        <a:p>
          <a:endParaRPr lang="ru-RU"/>
        </a:p>
      </dgm:t>
    </dgm:pt>
    <dgm:pt modelId="{02F093A2-1A44-430A-AA28-197802E18B69}" type="pres">
      <dgm:prSet presAssocID="{D55AA8F3-505C-4295-882A-1A1595D0FF15}" presName="imageaccent3" presStyleCnt="0"/>
      <dgm:spPr/>
    </dgm:pt>
    <dgm:pt modelId="{DF537FF1-225A-4172-A592-19FD9718755D}" type="pres">
      <dgm:prSet presAssocID="{D55AA8F3-505C-4295-882A-1A1595D0FF15}" presName="accentRepeatNode" presStyleLbl="solidAlignAcc1" presStyleIdx="5" presStyleCnt="14"/>
      <dgm:spPr/>
    </dgm:pt>
    <dgm:pt modelId="{639E3736-3298-4561-98D0-7F58CF588BC5}" type="pres">
      <dgm:prSet presAssocID="{6FF6D0E9-EE54-40CD-B17F-3B26B97D8B1F}" presName="text4" presStyleCnt="0"/>
      <dgm:spPr/>
    </dgm:pt>
    <dgm:pt modelId="{C1995419-F702-446D-A55D-91B2D5DDE39A}" type="pres">
      <dgm:prSet presAssocID="{6FF6D0E9-EE54-40CD-B17F-3B26B97D8B1F}" presName="textRepeatNode" presStyleLbl="alignNode1" presStyleIdx="3" presStyleCnt="7" custScaleX="136058" custScaleY="104810">
        <dgm:presLayoutVars>
          <dgm:chMax val="0"/>
          <dgm:chPref val="0"/>
          <dgm:bulletEnabled val="1"/>
        </dgm:presLayoutVars>
      </dgm:prSet>
      <dgm:spPr/>
      <dgm:t>
        <a:bodyPr/>
        <a:lstStyle/>
        <a:p>
          <a:endParaRPr lang="ru-RU"/>
        </a:p>
      </dgm:t>
    </dgm:pt>
    <dgm:pt modelId="{5C76A4AE-30B9-4B5D-A210-DD0B0D967ACB}" type="pres">
      <dgm:prSet presAssocID="{6FF6D0E9-EE54-40CD-B17F-3B26B97D8B1F}" presName="textaccent4" presStyleCnt="0"/>
      <dgm:spPr/>
    </dgm:pt>
    <dgm:pt modelId="{43CA5E1D-D21B-41F2-A821-09B560F1D336}" type="pres">
      <dgm:prSet presAssocID="{6FF6D0E9-EE54-40CD-B17F-3B26B97D8B1F}" presName="accentRepeatNode" presStyleLbl="solidAlignAcc1" presStyleIdx="6" presStyleCnt="14"/>
      <dgm:spPr/>
    </dgm:pt>
    <dgm:pt modelId="{9088F2E1-CE4A-4F23-8AFE-2E9921F3B26F}" type="pres">
      <dgm:prSet presAssocID="{382185FE-FD2A-4504-834A-70F3E4771E5C}" presName="image4" presStyleCnt="0"/>
      <dgm:spPr/>
    </dgm:pt>
    <dgm:pt modelId="{3E3C064C-C4F1-49DE-B10E-7BD7833C0112}" type="pres">
      <dgm:prSet presAssocID="{382185FE-FD2A-4504-834A-70F3E4771E5C}" presName="imageRepeatNode" presStyleLbl="alignAcc1" presStyleIdx="3" presStyleCnt="7"/>
      <dgm:spPr/>
      <dgm:t>
        <a:bodyPr/>
        <a:lstStyle/>
        <a:p>
          <a:endParaRPr lang="ru-RU"/>
        </a:p>
      </dgm:t>
    </dgm:pt>
    <dgm:pt modelId="{B3B8DCA0-BB19-4AFC-AE85-903B5EB02003}" type="pres">
      <dgm:prSet presAssocID="{382185FE-FD2A-4504-834A-70F3E4771E5C}" presName="imageaccent4" presStyleCnt="0"/>
      <dgm:spPr/>
    </dgm:pt>
    <dgm:pt modelId="{02073426-CE1C-4534-BBAD-C396BD3888BC}" type="pres">
      <dgm:prSet presAssocID="{382185FE-FD2A-4504-834A-70F3E4771E5C}" presName="accentRepeatNode" presStyleLbl="solidAlignAcc1" presStyleIdx="7" presStyleCnt="14"/>
      <dgm:spPr/>
    </dgm:pt>
    <dgm:pt modelId="{F6FA24AB-C30E-41E0-8AEA-1965AD993F2C}" type="pres">
      <dgm:prSet presAssocID="{01D26C64-6E4E-4BD0-ACE2-3F88BCB8A839}" presName="text5" presStyleCnt="0"/>
      <dgm:spPr/>
    </dgm:pt>
    <dgm:pt modelId="{0080DCD8-F1A1-4497-BF49-2DA4D7B1C8D5}" type="pres">
      <dgm:prSet presAssocID="{01D26C64-6E4E-4BD0-ACE2-3F88BCB8A839}" presName="textRepeatNode" presStyleLbl="alignNode1" presStyleIdx="4" presStyleCnt="7" custScaleX="136058" custScaleY="104810">
        <dgm:presLayoutVars>
          <dgm:chMax val="0"/>
          <dgm:chPref val="0"/>
          <dgm:bulletEnabled val="1"/>
        </dgm:presLayoutVars>
      </dgm:prSet>
      <dgm:spPr/>
      <dgm:t>
        <a:bodyPr/>
        <a:lstStyle/>
        <a:p>
          <a:endParaRPr lang="ru-RU"/>
        </a:p>
      </dgm:t>
    </dgm:pt>
    <dgm:pt modelId="{A884D8EF-6C17-4CF2-B5C9-65C1926AE4E5}" type="pres">
      <dgm:prSet presAssocID="{01D26C64-6E4E-4BD0-ACE2-3F88BCB8A839}" presName="textaccent5" presStyleCnt="0"/>
      <dgm:spPr/>
    </dgm:pt>
    <dgm:pt modelId="{4969F0E0-FA47-4B0E-9BED-63C29ECDE089}" type="pres">
      <dgm:prSet presAssocID="{01D26C64-6E4E-4BD0-ACE2-3F88BCB8A839}" presName="accentRepeatNode" presStyleLbl="solidAlignAcc1" presStyleIdx="8" presStyleCnt="14"/>
      <dgm:spPr/>
    </dgm:pt>
    <dgm:pt modelId="{937137D0-5928-429E-8757-4ED593209D70}" type="pres">
      <dgm:prSet presAssocID="{C0BE7F2A-D0A9-4DB6-A83A-EB6C34D8923A}" presName="image5" presStyleCnt="0"/>
      <dgm:spPr/>
    </dgm:pt>
    <dgm:pt modelId="{D525071D-1B5D-404F-A77E-2075B088C4A0}" type="pres">
      <dgm:prSet presAssocID="{C0BE7F2A-D0A9-4DB6-A83A-EB6C34D8923A}" presName="imageRepeatNode" presStyleLbl="alignAcc1" presStyleIdx="4" presStyleCnt="7"/>
      <dgm:spPr/>
      <dgm:t>
        <a:bodyPr/>
        <a:lstStyle/>
        <a:p>
          <a:endParaRPr lang="ru-RU"/>
        </a:p>
      </dgm:t>
    </dgm:pt>
    <dgm:pt modelId="{5B19D858-CEF9-46CF-B343-19895242554E}" type="pres">
      <dgm:prSet presAssocID="{C0BE7F2A-D0A9-4DB6-A83A-EB6C34D8923A}" presName="imageaccent5" presStyleCnt="0"/>
      <dgm:spPr/>
    </dgm:pt>
    <dgm:pt modelId="{501A3693-33D6-4940-836C-E485D625A259}" type="pres">
      <dgm:prSet presAssocID="{C0BE7F2A-D0A9-4DB6-A83A-EB6C34D8923A}" presName="accentRepeatNode" presStyleLbl="solidAlignAcc1" presStyleIdx="9" presStyleCnt="14"/>
      <dgm:spPr/>
    </dgm:pt>
    <dgm:pt modelId="{4DB5061F-4397-483D-8E92-00BBC8A35ED1}" type="pres">
      <dgm:prSet presAssocID="{719801AB-B5C4-49CF-AC0F-FBAE8E6E668D}" presName="text6" presStyleCnt="0"/>
      <dgm:spPr/>
    </dgm:pt>
    <dgm:pt modelId="{D7451DAC-4224-4393-BC94-620078FAC4F5}" type="pres">
      <dgm:prSet presAssocID="{719801AB-B5C4-49CF-AC0F-FBAE8E6E668D}" presName="textRepeatNode" presStyleLbl="alignNode1" presStyleIdx="5" presStyleCnt="7" custScaleX="136058" custScaleY="104810">
        <dgm:presLayoutVars>
          <dgm:chMax val="0"/>
          <dgm:chPref val="0"/>
          <dgm:bulletEnabled val="1"/>
        </dgm:presLayoutVars>
      </dgm:prSet>
      <dgm:spPr/>
      <dgm:t>
        <a:bodyPr/>
        <a:lstStyle/>
        <a:p>
          <a:endParaRPr lang="ru-RU"/>
        </a:p>
      </dgm:t>
    </dgm:pt>
    <dgm:pt modelId="{7AEDA2B4-FB45-4562-A599-CA102801E016}" type="pres">
      <dgm:prSet presAssocID="{719801AB-B5C4-49CF-AC0F-FBAE8E6E668D}" presName="textaccent6" presStyleCnt="0"/>
      <dgm:spPr/>
    </dgm:pt>
    <dgm:pt modelId="{FD20AA6C-10EF-4448-9474-08BE3334CC80}" type="pres">
      <dgm:prSet presAssocID="{719801AB-B5C4-49CF-AC0F-FBAE8E6E668D}" presName="accentRepeatNode" presStyleLbl="solidAlignAcc1" presStyleIdx="10" presStyleCnt="14"/>
      <dgm:spPr/>
    </dgm:pt>
    <dgm:pt modelId="{FA559E75-D000-45D3-AC2B-430911E6FCA9}" type="pres">
      <dgm:prSet presAssocID="{4640965A-30E2-4D05-B5C5-E277F8E1A7E1}" presName="image6" presStyleCnt="0"/>
      <dgm:spPr/>
    </dgm:pt>
    <dgm:pt modelId="{84088F90-4474-4BA3-A45E-75E650C347D7}" type="pres">
      <dgm:prSet presAssocID="{4640965A-30E2-4D05-B5C5-E277F8E1A7E1}" presName="imageRepeatNode" presStyleLbl="alignAcc1" presStyleIdx="5" presStyleCnt="7"/>
      <dgm:spPr/>
      <dgm:t>
        <a:bodyPr/>
        <a:lstStyle/>
        <a:p>
          <a:endParaRPr lang="ru-RU"/>
        </a:p>
      </dgm:t>
    </dgm:pt>
    <dgm:pt modelId="{E5D23066-2CB3-40C2-8BD7-FAABBFD2C1D6}" type="pres">
      <dgm:prSet presAssocID="{4640965A-30E2-4D05-B5C5-E277F8E1A7E1}" presName="imageaccent6" presStyleCnt="0"/>
      <dgm:spPr/>
    </dgm:pt>
    <dgm:pt modelId="{C81D238D-85CE-49D4-A557-9440D782BF17}" type="pres">
      <dgm:prSet presAssocID="{4640965A-30E2-4D05-B5C5-E277F8E1A7E1}" presName="accentRepeatNode" presStyleLbl="solidAlignAcc1" presStyleIdx="11" presStyleCnt="14"/>
      <dgm:spPr/>
    </dgm:pt>
    <dgm:pt modelId="{B8AEC527-97C0-4E21-881A-1B03A26A15D7}" type="pres">
      <dgm:prSet presAssocID="{709FFD86-590D-43C6-B0DF-53B3EA2B5808}" presName="text7" presStyleCnt="0"/>
      <dgm:spPr/>
    </dgm:pt>
    <dgm:pt modelId="{95C8FA81-CE14-4935-BE01-02FA90EE3F7B}" type="pres">
      <dgm:prSet presAssocID="{709FFD86-590D-43C6-B0DF-53B3EA2B5808}" presName="textRepeatNode" presStyleLbl="alignNode1" presStyleIdx="6" presStyleCnt="7" custScaleX="136058" custScaleY="104810" custLinFactNeighborX="12846" custLinFactNeighborY="12739">
        <dgm:presLayoutVars>
          <dgm:chMax val="0"/>
          <dgm:chPref val="0"/>
          <dgm:bulletEnabled val="1"/>
        </dgm:presLayoutVars>
      </dgm:prSet>
      <dgm:spPr/>
      <dgm:t>
        <a:bodyPr/>
        <a:lstStyle/>
        <a:p>
          <a:endParaRPr lang="ru-RU"/>
        </a:p>
      </dgm:t>
    </dgm:pt>
    <dgm:pt modelId="{E852297F-A254-4FF6-91AA-3E836F1D6532}" type="pres">
      <dgm:prSet presAssocID="{709FFD86-590D-43C6-B0DF-53B3EA2B5808}" presName="textaccent7" presStyleCnt="0"/>
      <dgm:spPr/>
    </dgm:pt>
    <dgm:pt modelId="{B3D744B2-AC25-4868-9816-A6B00426AF41}" type="pres">
      <dgm:prSet presAssocID="{709FFD86-590D-43C6-B0DF-53B3EA2B5808}" presName="accentRepeatNode" presStyleLbl="solidAlignAcc1" presStyleIdx="12" presStyleCnt="14"/>
      <dgm:spPr/>
    </dgm:pt>
    <dgm:pt modelId="{F2CB6052-77A2-4841-90D1-3E3F64423250}" type="pres">
      <dgm:prSet presAssocID="{E4397B3F-A2FA-406A-98D7-E9DE43C0770C}" presName="image7" presStyleCnt="0"/>
      <dgm:spPr/>
    </dgm:pt>
    <dgm:pt modelId="{25891CC8-ADF0-49F2-B35D-B06E4B592B78}" type="pres">
      <dgm:prSet presAssocID="{E4397B3F-A2FA-406A-98D7-E9DE43C0770C}" presName="imageRepeatNode" presStyleLbl="alignAcc1" presStyleIdx="6" presStyleCnt="7"/>
      <dgm:spPr/>
      <dgm:t>
        <a:bodyPr/>
        <a:lstStyle/>
        <a:p>
          <a:endParaRPr lang="ru-RU"/>
        </a:p>
      </dgm:t>
    </dgm:pt>
    <dgm:pt modelId="{9E3047D6-A5EE-4E61-92DD-D63A1F42D385}" type="pres">
      <dgm:prSet presAssocID="{E4397B3F-A2FA-406A-98D7-E9DE43C0770C}" presName="imageaccent7" presStyleCnt="0"/>
      <dgm:spPr/>
    </dgm:pt>
    <dgm:pt modelId="{07297E75-9D3B-48BF-9C5D-ABE582545213}" type="pres">
      <dgm:prSet presAssocID="{E4397B3F-A2FA-406A-98D7-E9DE43C0770C}" presName="accentRepeatNode" presStyleLbl="solidAlignAcc1" presStyleIdx="13" presStyleCnt="14"/>
      <dgm:spPr/>
    </dgm:pt>
  </dgm:ptLst>
  <dgm:cxnLst>
    <dgm:cxn modelId="{7EE05E37-6320-4780-A808-C6FCF5765BF5}" type="presOf" srcId="{4640965A-30E2-4D05-B5C5-E277F8E1A7E1}" destId="{84088F90-4474-4BA3-A45E-75E650C347D7}" srcOrd="0" destOrd="0" presId="urn:microsoft.com/office/officeart/2008/layout/HexagonCluster"/>
    <dgm:cxn modelId="{86D14D7F-D7C8-4FCB-AB25-DBD26F0C2DB7}" type="presOf" srcId="{E4397B3F-A2FA-406A-98D7-E9DE43C0770C}" destId="{25891CC8-ADF0-49F2-B35D-B06E4B592B78}" srcOrd="0" destOrd="0" presId="urn:microsoft.com/office/officeart/2008/layout/HexagonCluster"/>
    <dgm:cxn modelId="{E5885FA4-AE24-418A-84DE-0BDEF27D0751}" srcId="{64C826CC-503E-450F-8DDA-328A6465728D}" destId="{719801AB-B5C4-49CF-AC0F-FBAE8E6E668D}" srcOrd="5" destOrd="0" parTransId="{C3488950-E55C-4E08-8E1C-CE52105A3BEA}" sibTransId="{4640965A-30E2-4D05-B5C5-E277F8E1A7E1}"/>
    <dgm:cxn modelId="{7887E521-0C68-4BBC-BCC8-78E2C2439D5E}" srcId="{64C826CC-503E-450F-8DDA-328A6465728D}" destId="{462DD141-DC8E-4028-BB9D-3D47465688F0}" srcOrd="1" destOrd="0" parTransId="{774A298A-7FBA-4418-A26D-E6F508EE79DD}" sibTransId="{B94BD871-6298-4E3D-9FD6-192364F8EDBF}"/>
    <dgm:cxn modelId="{54BFA21D-2418-4707-8C22-3868CEC15FA2}" type="presOf" srcId="{D55AA8F3-505C-4295-882A-1A1595D0FF15}" destId="{6F40C00B-EB9B-46E2-95B1-D7D4AA4CB706}" srcOrd="0" destOrd="0" presId="urn:microsoft.com/office/officeart/2008/layout/HexagonCluster"/>
    <dgm:cxn modelId="{024DFACF-C871-4947-80B3-952D594BF7AE}" type="presOf" srcId="{C0BE7F2A-D0A9-4DB6-A83A-EB6C34D8923A}" destId="{D525071D-1B5D-404F-A77E-2075B088C4A0}" srcOrd="0" destOrd="0" presId="urn:microsoft.com/office/officeart/2008/layout/HexagonCluster"/>
    <dgm:cxn modelId="{E99BBE41-87B9-4016-B629-47ADA2D9E0DC}" type="presOf" srcId="{719801AB-B5C4-49CF-AC0F-FBAE8E6E668D}" destId="{D7451DAC-4224-4393-BC94-620078FAC4F5}" srcOrd="0" destOrd="0" presId="urn:microsoft.com/office/officeart/2008/layout/HexagonCluster"/>
    <dgm:cxn modelId="{3C51D766-B459-4AF6-8345-6BE75EE4C85F}" type="presOf" srcId="{6FF6D0E9-EE54-40CD-B17F-3B26B97D8B1F}" destId="{C1995419-F702-446D-A55D-91B2D5DDE39A}" srcOrd="0" destOrd="0" presId="urn:microsoft.com/office/officeart/2008/layout/HexagonCluster"/>
    <dgm:cxn modelId="{A01F11D2-AA62-4890-9D24-B08327519BB9}" srcId="{64C826CC-503E-450F-8DDA-328A6465728D}" destId="{FE0D7AEB-A765-4DFD-849D-C4DB33427986}" srcOrd="2" destOrd="0" parTransId="{BC71CF3E-B659-403C-8C11-67520671CADE}" sibTransId="{D55AA8F3-505C-4295-882A-1A1595D0FF15}"/>
    <dgm:cxn modelId="{966AC3BD-A9DA-47B0-B380-6DE1A05EAEFA}" type="presOf" srcId="{64C826CC-503E-450F-8DDA-328A6465728D}" destId="{FD50739D-415E-4307-82AC-D63D7F313E14}" srcOrd="0" destOrd="0" presId="urn:microsoft.com/office/officeart/2008/layout/HexagonCluster"/>
    <dgm:cxn modelId="{ADE1D1D7-4FB6-4B80-8CC4-7C550605CCB7}" type="presOf" srcId="{01D26C64-6E4E-4BD0-ACE2-3F88BCB8A839}" destId="{0080DCD8-F1A1-4497-BF49-2DA4D7B1C8D5}" srcOrd="0" destOrd="0" presId="urn:microsoft.com/office/officeart/2008/layout/HexagonCluster"/>
    <dgm:cxn modelId="{1064269A-2E21-42AA-8EA7-4414C7FF4526}" type="presOf" srcId="{462DD141-DC8E-4028-BB9D-3D47465688F0}" destId="{3A5DC03E-DA83-4880-81BA-90F598D79EA8}" srcOrd="0" destOrd="0" presId="urn:microsoft.com/office/officeart/2008/layout/HexagonCluster"/>
    <dgm:cxn modelId="{235262C6-CC51-4AF2-AF22-7A3302FA64A3}" type="presOf" srcId="{382185FE-FD2A-4504-834A-70F3E4771E5C}" destId="{3E3C064C-C4F1-49DE-B10E-7BD7833C0112}" srcOrd="0" destOrd="0" presId="urn:microsoft.com/office/officeart/2008/layout/HexagonCluster"/>
    <dgm:cxn modelId="{38A4FF59-03A5-44DC-A2C1-7BAA2F2F3171}" srcId="{64C826CC-503E-450F-8DDA-328A6465728D}" destId="{709FFD86-590D-43C6-B0DF-53B3EA2B5808}" srcOrd="6" destOrd="0" parTransId="{DE176B4E-4141-49D9-9825-7B3812BF61A4}" sibTransId="{E4397B3F-A2FA-406A-98D7-E9DE43C0770C}"/>
    <dgm:cxn modelId="{0CA1D348-7C4C-419E-8297-3F2BFD9039CF}" type="presOf" srcId="{FE0D7AEB-A765-4DFD-849D-C4DB33427986}" destId="{E3C35F62-9DB3-4E09-9B0E-274DBCBEC632}" srcOrd="0" destOrd="0" presId="urn:microsoft.com/office/officeart/2008/layout/HexagonCluster"/>
    <dgm:cxn modelId="{0D52173A-0442-43ED-8E2F-D3B6163AE3A9}" type="presOf" srcId="{5C099909-41EA-4EDD-BFF7-A63DD4F309E6}" destId="{C8D78DBE-7F1E-4069-953E-2EFBD6FAAE6A}" srcOrd="0" destOrd="0" presId="urn:microsoft.com/office/officeart/2008/layout/HexagonCluster"/>
    <dgm:cxn modelId="{4D9DAF78-E47B-47DB-8A68-713FF07185F9}" srcId="{64C826CC-503E-450F-8DDA-328A6465728D}" destId="{01D26C64-6E4E-4BD0-ACE2-3F88BCB8A839}" srcOrd="4" destOrd="0" parTransId="{A5900BED-5D6B-4746-95B9-5A69C4B21277}" sibTransId="{C0BE7F2A-D0A9-4DB6-A83A-EB6C34D8923A}"/>
    <dgm:cxn modelId="{DA241533-8061-4445-92E9-589328958774}" srcId="{64C826CC-503E-450F-8DDA-328A6465728D}" destId="{4E78C1C5-8229-47EB-AA4A-67AF783A9DC1}" srcOrd="0" destOrd="0" parTransId="{10EE6BBB-8711-4B65-8787-D40525A1D397}" sibTransId="{5C099909-41EA-4EDD-BFF7-A63DD4F309E6}"/>
    <dgm:cxn modelId="{C6850D4B-D56C-4DB5-AF1B-3B0078429986}" type="presOf" srcId="{B94BD871-6298-4E3D-9FD6-192364F8EDBF}" destId="{6FA9BB4E-6BA8-4E32-802C-55202E28C46C}" srcOrd="0" destOrd="0" presId="urn:microsoft.com/office/officeart/2008/layout/HexagonCluster"/>
    <dgm:cxn modelId="{69423C72-94CE-46AE-9822-800CF8374CFD}" srcId="{64C826CC-503E-450F-8DDA-328A6465728D}" destId="{6FF6D0E9-EE54-40CD-B17F-3B26B97D8B1F}" srcOrd="3" destOrd="0" parTransId="{5AC311BD-A3D8-4AC9-A5EE-FB33400B8305}" sibTransId="{382185FE-FD2A-4504-834A-70F3E4771E5C}"/>
    <dgm:cxn modelId="{7BE01EB6-4322-45F2-8B46-D559A6CFF0F4}" type="presOf" srcId="{4E78C1C5-8229-47EB-AA4A-67AF783A9DC1}" destId="{1F6E460A-D2BD-4D4E-AB70-BB6AFA05D01C}" srcOrd="0" destOrd="0" presId="urn:microsoft.com/office/officeart/2008/layout/HexagonCluster"/>
    <dgm:cxn modelId="{000ECF60-805A-457F-9BB2-BF88625157C7}" type="presOf" srcId="{709FFD86-590D-43C6-B0DF-53B3EA2B5808}" destId="{95C8FA81-CE14-4935-BE01-02FA90EE3F7B}" srcOrd="0" destOrd="0" presId="urn:microsoft.com/office/officeart/2008/layout/HexagonCluster"/>
    <dgm:cxn modelId="{074B332F-9DBA-4DA7-A221-5FE2C28B4AE3}" type="presParOf" srcId="{FD50739D-415E-4307-82AC-D63D7F313E14}" destId="{40BAA7E2-A19A-4C4A-94E1-A54A93CC145D}" srcOrd="0" destOrd="0" presId="urn:microsoft.com/office/officeart/2008/layout/HexagonCluster"/>
    <dgm:cxn modelId="{BBF987F5-6C1C-4AF9-9403-2FEABB38FE0B}" type="presParOf" srcId="{40BAA7E2-A19A-4C4A-94E1-A54A93CC145D}" destId="{1F6E460A-D2BD-4D4E-AB70-BB6AFA05D01C}" srcOrd="0" destOrd="0" presId="urn:microsoft.com/office/officeart/2008/layout/HexagonCluster"/>
    <dgm:cxn modelId="{1F80D782-A7E9-46D7-B02B-17FC9E11DC78}" type="presParOf" srcId="{FD50739D-415E-4307-82AC-D63D7F313E14}" destId="{3CCBB389-9741-4593-810E-7009A3130D5E}" srcOrd="1" destOrd="0" presId="urn:microsoft.com/office/officeart/2008/layout/HexagonCluster"/>
    <dgm:cxn modelId="{012453A8-072F-41E6-A2EC-A26E720CA128}" type="presParOf" srcId="{3CCBB389-9741-4593-810E-7009A3130D5E}" destId="{03EB12E7-322A-450A-9502-4F45F57BB03E}" srcOrd="0" destOrd="0" presId="urn:microsoft.com/office/officeart/2008/layout/HexagonCluster"/>
    <dgm:cxn modelId="{E290ADE8-D5D8-43F6-AEAF-1CB3D768E6EE}" type="presParOf" srcId="{FD50739D-415E-4307-82AC-D63D7F313E14}" destId="{50A1E738-CB53-4A83-B9D9-279D5587E36F}" srcOrd="2" destOrd="0" presId="urn:microsoft.com/office/officeart/2008/layout/HexagonCluster"/>
    <dgm:cxn modelId="{DE9C80CD-A5E0-4D13-B004-BE277D729502}" type="presParOf" srcId="{50A1E738-CB53-4A83-B9D9-279D5587E36F}" destId="{C8D78DBE-7F1E-4069-953E-2EFBD6FAAE6A}" srcOrd="0" destOrd="0" presId="urn:microsoft.com/office/officeart/2008/layout/HexagonCluster"/>
    <dgm:cxn modelId="{EE652FE3-C98E-4643-9E60-4B9C90512F4B}" type="presParOf" srcId="{FD50739D-415E-4307-82AC-D63D7F313E14}" destId="{EAF5C06F-097B-4261-9C56-C61B256BBCAF}" srcOrd="3" destOrd="0" presId="urn:microsoft.com/office/officeart/2008/layout/HexagonCluster"/>
    <dgm:cxn modelId="{361386E6-A953-4B1F-BF05-7E45FD4B2095}" type="presParOf" srcId="{EAF5C06F-097B-4261-9C56-C61B256BBCAF}" destId="{EB32B37F-AF3B-4D90-9DF2-1E23609E4873}" srcOrd="0" destOrd="0" presId="urn:microsoft.com/office/officeart/2008/layout/HexagonCluster"/>
    <dgm:cxn modelId="{E9A6B43B-47DF-46A8-8BA0-3E356C95CE9A}" type="presParOf" srcId="{FD50739D-415E-4307-82AC-D63D7F313E14}" destId="{B7CBEED7-370A-49F9-9B5F-8E01D23D3F2B}" srcOrd="4" destOrd="0" presId="urn:microsoft.com/office/officeart/2008/layout/HexagonCluster"/>
    <dgm:cxn modelId="{C3551CD9-512F-4DBD-8280-40340E502935}" type="presParOf" srcId="{B7CBEED7-370A-49F9-9B5F-8E01D23D3F2B}" destId="{3A5DC03E-DA83-4880-81BA-90F598D79EA8}" srcOrd="0" destOrd="0" presId="urn:microsoft.com/office/officeart/2008/layout/HexagonCluster"/>
    <dgm:cxn modelId="{43303CD8-E361-4DE8-8134-ECC803BCC3E1}" type="presParOf" srcId="{FD50739D-415E-4307-82AC-D63D7F313E14}" destId="{5F684753-DB91-437C-B2AF-03C7280F331E}" srcOrd="5" destOrd="0" presId="urn:microsoft.com/office/officeart/2008/layout/HexagonCluster"/>
    <dgm:cxn modelId="{5ADB9010-707E-4BC0-8982-0D8EC834EAA2}" type="presParOf" srcId="{5F684753-DB91-437C-B2AF-03C7280F331E}" destId="{FDD491C1-53CE-4046-B161-EAFAA8BDDE25}" srcOrd="0" destOrd="0" presId="urn:microsoft.com/office/officeart/2008/layout/HexagonCluster"/>
    <dgm:cxn modelId="{083B2B92-56DB-4D21-91BD-1E89DB224DB7}" type="presParOf" srcId="{FD50739D-415E-4307-82AC-D63D7F313E14}" destId="{779CD6B0-3551-4050-AC2D-3CF3C59C8597}" srcOrd="6" destOrd="0" presId="urn:microsoft.com/office/officeart/2008/layout/HexagonCluster"/>
    <dgm:cxn modelId="{2A8CC9EC-3851-427B-A50D-3184E2673DA3}" type="presParOf" srcId="{779CD6B0-3551-4050-AC2D-3CF3C59C8597}" destId="{6FA9BB4E-6BA8-4E32-802C-55202E28C46C}" srcOrd="0" destOrd="0" presId="urn:microsoft.com/office/officeart/2008/layout/HexagonCluster"/>
    <dgm:cxn modelId="{2EDA2051-A637-4CF3-8CBF-3CD5ED042DB3}" type="presParOf" srcId="{FD50739D-415E-4307-82AC-D63D7F313E14}" destId="{1B39A735-0C17-4FB0-8A7A-9079056A0EC8}" srcOrd="7" destOrd="0" presId="urn:microsoft.com/office/officeart/2008/layout/HexagonCluster"/>
    <dgm:cxn modelId="{9CE61314-9F60-413B-86A6-226BCA60DF54}" type="presParOf" srcId="{1B39A735-0C17-4FB0-8A7A-9079056A0EC8}" destId="{B12F9F16-6297-4BC9-BDDC-155E725819E4}" srcOrd="0" destOrd="0" presId="urn:microsoft.com/office/officeart/2008/layout/HexagonCluster"/>
    <dgm:cxn modelId="{E14D371A-7859-4514-AEB4-93EBD5BD4DE3}" type="presParOf" srcId="{FD50739D-415E-4307-82AC-D63D7F313E14}" destId="{B7B94D6A-93EB-45E0-895E-061AFFA2CAE9}" srcOrd="8" destOrd="0" presId="urn:microsoft.com/office/officeart/2008/layout/HexagonCluster"/>
    <dgm:cxn modelId="{6F5E94A1-27BE-4B42-987F-2B7BD48312AB}" type="presParOf" srcId="{B7B94D6A-93EB-45E0-895E-061AFFA2CAE9}" destId="{E3C35F62-9DB3-4E09-9B0E-274DBCBEC632}" srcOrd="0" destOrd="0" presId="urn:microsoft.com/office/officeart/2008/layout/HexagonCluster"/>
    <dgm:cxn modelId="{F386DE39-1550-45F3-A559-977AFDFA1A61}" type="presParOf" srcId="{FD50739D-415E-4307-82AC-D63D7F313E14}" destId="{966215C9-E238-4CD6-8F12-513233A2715E}" srcOrd="9" destOrd="0" presId="urn:microsoft.com/office/officeart/2008/layout/HexagonCluster"/>
    <dgm:cxn modelId="{0B2B5236-0050-4FFD-B117-2457FF749CC6}" type="presParOf" srcId="{966215C9-E238-4CD6-8F12-513233A2715E}" destId="{35CC1A9D-668C-40F7-9B5C-8973722C6351}" srcOrd="0" destOrd="0" presId="urn:microsoft.com/office/officeart/2008/layout/HexagonCluster"/>
    <dgm:cxn modelId="{B3C4451F-6F10-42FF-A191-311160D01AF7}" type="presParOf" srcId="{FD50739D-415E-4307-82AC-D63D7F313E14}" destId="{C1E64A01-8DED-4101-8F01-15887A8F4D7D}" srcOrd="10" destOrd="0" presId="urn:microsoft.com/office/officeart/2008/layout/HexagonCluster"/>
    <dgm:cxn modelId="{4FC0019B-295E-44C1-ABE2-1CD5D63D69E1}" type="presParOf" srcId="{C1E64A01-8DED-4101-8F01-15887A8F4D7D}" destId="{6F40C00B-EB9B-46E2-95B1-D7D4AA4CB706}" srcOrd="0" destOrd="0" presId="urn:microsoft.com/office/officeart/2008/layout/HexagonCluster"/>
    <dgm:cxn modelId="{94AFDD7F-FB23-4D13-9FE8-1C8BE17B911E}" type="presParOf" srcId="{FD50739D-415E-4307-82AC-D63D7F313E14}" destId="{02F093A2-1A44-430A-AA28-197802E18B69}" srcOrd="11" destOrd="0" presId="urn:microsoft.com/office/officeart/2008/layout/HexagonCluster"/>
    <dgm:cxn modelId="{39DFDAE2-B8C2-40B1-8F3C-55D4E9B86493}" type="presParOf" srcId="{02F093A2-1A44-430A-AA28-197802E18B69}" destId="{DF537FF1-225A-4172-A592-19FD9718755D}" srcOrd="0" destOrd="0" presId="urn:microsoft.com/office/officeart/2008/layout/HexagonCluster"/>
    <dgm:cxn modelId="{72F68739-55C7-412A-A309-25A34891A6E4}" type="presParOf" srcId="{FD50739D-415E-4307-82AC-D63D7F313E14}" destId="{639E3736-3298-4561-98D0-7F58CF588BC5}" srcOrd="12" destOrd="0" presId="urn:microsoft.com/office/officeart/2008/layout/HexagonCluster"/>
    <dgm:cxn modelId="{F25A09E5-39C2-45BB-947A-B45B5270F694}" type="presParOf" srcId="{639E3736-3298-4561-98D0-7F58CF588BC5}" destId="{C1995419-F702-446D-A55D-91B2D5DDE39A}" srcOrd="0" destOrd="0" presId="urn:microsoft.com/office/officeart/2008/layout/HexagonCluster"/>
    <dgm:cxn modelId="{3943BE21-4F46-4534-8FB5-4CEAE8E41C67}" type="presParOf" srcId="{FD50739D-415E-4307-82AC-D63D7F313E14}" destId="{5C76A4AE-30B9-4B5D-A210-DD0B0D967ACB}" srcOrd="13" destOrd="0" presId="urn:microsoft.com/office/officeart/2008/layout/HexagonCluster"/>
    <dgm:cxn modelId="{9EEF9F56-F058-4BE5-8A4B-B5A38B27B81E}" type="presParOf" srcId="{5C76A4AE-30B9-4B5D-A210-DD0B0D967ACB}" destId="{43CA5E1D-D21B-41F2-A821-09B560F1D336}" srcOrd="0" destOrd="0" presId="urn:microsoft.com/office/officeart/2008/layout/HexagonCluster"/>
    <dgm:cxn modelId="{345D6DC8-9FD4-4852-B32C-52FC72C6E4AD}" type="presParOf" srcId="{FD50739D-415E-4307-82AC-D63D7F313E14}" destId="{9088F2E1-CE4A-4F23-8AFE-2E9921F3B26F}" srcOrd="14" destOrd="0" presId="urn:microsoft.com/office/officeart/2008/layout/HexagonCluster"/>
    <dgm:cxn modelId="{AB40D1C2-B22B-4D8E-887A-8F0714D39F79}" type="presParOf" srcId="{9088F2E1-CE4A-4F23-8AFE-2E9921F3B26F}" destId="{3E3C064C-C4F1-49DE-B10E-7BD7833C0112}" srcOrd="0" destOrd="0" presId="urn:microsoft.com/office/officeart/2008/layout/HexagonCluster"/>
    <dgm:cxn modelId="{9740EDE6-402E-4CF1-A3D0-8A3E7A10AD0F}" type="presParOf" srcId="{FD50739D-415E-4307-82AC-D63D7F313E14}" destId="{B3B8DCA0-BB19-4AFC-AE85-903B5EB02003}" srcOrd="15" destOrd="0" presId="urn:microsoft.com/office/officeart/2008/layout/HexagonCluster"/>
    <dgm:cxn modelId="{41645FA2-DC7F-4ECF-817B-5A71E23821BC}" type="presParOf" srcId="{B3B8DCA0-BB19-4AFC-AE85-903B5EB02003}" destId="{02073426-CE1C-4534-BBAD-C396BD3888BC}" srcOrd="0" destOrd="0" presId="urn:microsoft.com/office/officeart/2008/layout/HexagonCluster"/>
    <dgm:cxn modelId="{329E19B7-7DB2-4A69-9966-F32CCFFBBD8E}" type="presParOf" srcId="{FD50739D-415E-4307-82AC-D63D7F313E14}" destId="{F6FA24AB-C30E-41E0-8AEA-1965AD993F2C}" srcOrd="16" destOrd="0" presId="urn:microsoft.com/office/officeart/2008/layout/HexagonCluster"/>
    <dgm:cxn modelId="{CDFAE4A9-E4BF-4B68-B1BE-4FEB0D352EC2}" type="presParOf" srcId="{F6FA24AB-C30E-41E0-8AEA-1965AD993F2C}" destId="{0080DCD8-F1A1-4497-BF49-2DA4D7B1C8D5}" srcOrd="0" destOrd="0" presId="urn:microsoft.com/office/officeart/2008/layout/HexagonCluster"/>
    <dgm:cxn modelId="{22AB3BD1-0869-4373-8EEB-43C56FDBD4C8}" type="presParOf" srcId="{FD50739D-415E-4307-82AC-D63D7F313E14}" destId="{A884D8EF-6C17-4CF2-B5C9-65C1926AE4E5}" srcOrd="17" destOrd="0" presId="urn:microsoft.com/office/officeart/2008/layout/HexagonCluster"/>
    <dgm:cxn modelId="{BD73DEE5-E9FD-4AD0-A6D7-5A3509A13186}" type="presParOf" srcId="{A884D8EF-6C17-4CF2-B5C9-65C1926AE4E5}" destId="{4969F0E0-FA47-4B0E-9BED-63C29ECDE089}" srcOrd="0" destOrd="0" presId="urn:microsoft.com/office/officeart/2008/layout/HexagonCluster"/>
    <dgm:cxn modelId="{45445928-CB0D-43B0-B163-C58906BA5562}" type="presParOf" srcId="{FD50739D-415E-4307-82AC-D63D7F313E14}" destId="{937137D0-5928-429E-8757-4ED593209D70}" srcOrd="18" destOrd="0" presId="urn:microsoft.com/office/officeart/2008/layout/HexagonCluster"/>
    <dgm:cxn modelId="{26F2C795-9921-44E3-9D96-BDAEC005E371}" type="presParOf" srcId="{937137D0-5928-429E-8757-4ED593209D70}" destId="{D525071D-1B5D-404F-A77E-2075B088C4A0}" srcOrd="0" destOrd="0" presId="urn:microsoft.com/office/officeart/2008/layout/HexagonCluster"/>
    <dgm:cxn modelId="{0681E60C-32AA-4C59-8C6A-ABD6B28289CF}" type="presParOf" srcId="{FD50739D-415E-4307-82AC-D63D7F313E14}" destId="{5B19D858-CEF9-46CF-B343-19895242554E}" srcOrd="19" destOrd="0" presId="urn:microsoft.com/office/officeart/2008/layout/HexagonCluster"/>
    <dgm:cxn modelId="{39D0C747-7923-4303-943A-3BDE09969EB4}" type="presParOf" srcId="{5B19D858-CEF9-46CF-B343-19895242554E}" destId="{501A3693-33D6-4940-836C-E485D625A259}" srcOrd="0" destOrd="0" presId="urn:microsoft.com/office/officeart/2008/layout/HexagonCluster"/>
    <dgm:cxn modelId="{9EC8270A-6D5C-44FA-983B-DBD49EE693A2}" type="presParOf" srcId="{FD50739D-415E-4307-82AC-D63D7F313E14}" destId="{4DB5061F-4397-483D-8E92-00BBC8A35ED1}" srcOrd="20" destOrd="0" presId="urn:microsoft.com/office/officeart/2008/layout/HexagonCluster"/>
    <dgm:cxn modelId="{495A89AA-E1CE-40F7-BC11-E7F7C7FD3DDF}" type="presParOf" srcId="{4DB5061F-4397-483D-8E92-00BBC8A35ED1}" destId="{D7451DAC-4224-4393-BC94-620078FAC4F5}" srcOrd="0" destOrd="0" presId="urn:microsoft.com/office/officeart/2008/layout/HexagonCluster"/>
    <dgm:cxn modelId="{9F84A988-7001-45C0-AD4F-B638E06B7389}" type="presParOf" srcId="{FD50739D-415E-4307-82AC-D63D7F313E14}" destId="{7AEDA2B4-FB45-4562-A599-CA102801E016}" srcOrd="21" destOrd="0" presId="urn:microsoft.com/office/officeart/2008/layout/HexagonCluster"/>
    <dgm:cxn modelId="{8CA3CFC2-DB39-45AE-84CF-5A4F96DA1C8F}" type="presParOf" srcId="{7AEDA2B4-FB45-4562-A599-CA102801E016}" destId="{FD20AA6C-10EF-4448-9474-08BE3334CC80}" srcOrd="0" destOrd="0" presId="urn:microsoft.com/office/officeart/2008/layout/HexagonCluster"/>
    <dgm:cxn modelId="{AA6137A9-5895-4E03-BF12-67B8525B8C17}" type="presParOf" srcId="{FD50739D-415E-4307-82AC-D63D7F313E14}" destId="{FA559E75-D000-45D3-AC2B-430911E6FCA9}" srcOrd="22" destOrd="0" presId="urn:microsoft.com/office/officeart/2008/layout/HexagonCluster"/>
    <dgm:cxn modelId="{FC96199E-37B3-40E8-A58A-587188FB046A}" type="presParOf" srcId="{FA559E75-D000-45D3-AC2B-430911E6FCA9}" destId="{84088F90-4474-4BA3-A45E-75E650C347D7}" srcOrd="0" destOrd="0" presId="urn:microsoft.com/office/officeart/2008/layout/HexagonCluster"/>
    <dgm:cxn modelId="{01E5E0E7-0D81-4FE9-9596-A4C28E79B638}" type="presParOf" srcId="{FD50739D-415E-4307-82AC-D63D7F313E14}" destId="{E5D23066-2CB3-40C2-8BD7-FAABBFD2C1D6}" srcOrd="23" destOrd="0" presId="urn:microsoft.com/office/officeart/2008/layout/HexagonCluster"/>
    <dgm:cxn modelId="{DB7C7779-05F4-4970-839A-F8150EE2E3D1}" type="presParOf" srcId="{E5D23066-2CB3-40C2-8BD7-FAABBFD2C1D6}" destId="{C81D238D-85CE-49D4-A557-9440D782BF17}" srcOrd="0" destOrd="0" presId="urn:microsoft.com/office/officeart/2008/layout/HexagonCluster"/>
    <dgm:cxn modelId="{93654DB4-1D93-4071-95D0-C8008E0A8931}" type="presParOf" srcId="{FD50739D-415E-4307-82AC-D63D7F313E14}" destId="{B8AEC527-97C0-4E21-881A-1B03A26A15D7}" srcOrd="24" destOrd="0" presId="urn:microsoft.com/office/officeart/2008/layout/HexagonCluster"/>
    <dgm:cxn modelId="{E27F4375-B830-43F0-867F-FD53EF544947}" type="presParOf" srcId="{B8AEC527-97C0-4E21-881A-1B03A26A15D7}" destId="{95C8FA81-CE14-4935-BE01-02FA90EE3F7B}" srcOrd="0" destOrd="0" presId="urn:microsoft.com/office/officeart/2008/layout/HexagonCluster"/>
    <dgm:cxn modelId="{DA969291-62AE-4956-BD19-6FA9E2D5DDF3}" type="presParOf" srcId="{FD50739D-415E-4307-82AC-D63D7F313E14}" destId="{E852297F-A254-4FF6-91AA-3E836F1D6532}" srcOrd="25" destOrd="0" presId="urn:microsoft.com/office/officeart/2008/layout/HexagonCluster"/>
    <dgm:cxn modelId="{2A9D3107-DDBA-4599-BD87-E7339DD065B3}" type="presParOf" srcId="{E852297F-A254-4FF6-91AA-3E836F1D6532}" destId="{B3D744B2-AC25-4868-9816-A6B00426AF41}" srcOrd="0" destOrd="0" presId="urn:microsoft.com/office/officeart/2008/layout/HexagonCluster"/>
    <dgm:cxn modelId="{7B2CEB18-CFEE-4BA7-AA18-4F054FBC2D6D}" type="presParOf" srcId="{FD50739D-415E-4307-82AC-D63D7F313E14}" destId="{F2CB6052-77A2-4841-90D1-3E3F64423250}" srcOrd="26" destOrd="0" presId="urn:microsoft.com/office/officeart/2008/layout/HexagonCluster"/>
    <dgm:cxn modelId="{B573469F-D43D-448B-BD97-34B1CCA0FC81}" type="presParOf" srcId="{F2CB6052-77A2-4841-90D1-3E3F64423250}" destId="{25891CC8-ADF0-49F2-B35D-B06E4B592B78}" srcOrd="0" destOrd="0" presId="urn:microsoft.com/office/officeart/2008/layout/HexagonCluster"/>
    <dgm:cxn modelId="{1F15A4D7-9AE3-4D8E-9B11-C6649E9AF88E}" type="presParOf" srcId="{FD50739D-415E-4307-82AC-D63D7F313E14}" destId="{9E3047D6-A5EE-4E61-92DD-D63A1F42D385}" srcOrd="27" destOrd="0" presId="urn:microsoft.com/office/officeart/2008/layout/HexagonCluster"/>
    <dgm:cxn modelId="{800D53A7-3173-41A4-85B6-70D240664C7B}" type="presParOf" srcId="{9E3047D6-A5EE-4E61-92DD-D63A1F42D385}" destId="{07297E75-9D3B-48BF-9C5D-ABE582545213}"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4C826CC-503E-450F-8DDA-328A6465728D}" type="doc">
      <dgm:prSet loTypeId="urn:microsoft.com/office/officeart/2008/layout/HexagonCluster" loCatId="relationship" qsTypeId="urn:microsoft.com/office/officeart/2005/8/quickstyle/simple1" qsCatId="simple" csTypeId="urn:microsoft.com/office/officeart/2005/8/colors/accent1_3" csCatId="accent1" phldr="1"/>
      <dgm:spPr/>
      <dgm:t>
        <a:bodyPr/>
        <a:lstStyle/>
        <a:p>
          <a:endParaRPr lang="ru-RU"/>
        </a:p>
      </dgm:t>
    </dgm:pt>
    <dgm:pt modelId="{4E78C1C5-8229-47EB-AA4A-67AF783A9DC1}">
      <dgm:prSet custT="1"/>
      <dgm:spPr/>
      <dgm:t>
        <a:bodyPr/>
        <a:lstStyle/>
        <a:p>
          <a:r>
            <a:rPr lang="ru-RU" sz="1050" b="1" smtClean="0"/>
            <a:t>Поддакивание</a:t>
          </a:r>
          <a:endParaRPr lang="ru-RU" sz="1050" b="1" dirty="0"/>
        </a:p>
      </dgm:t>
    </dgm:pt>
    <dgm:pt modelId="{10EE6BBB-8711-4B65-8787-D40525A1D397}" type="parTrans" cxnId="{DA241533-8061-4445-92E9-589328958774}">
      <dgm:prSet/>
      <dgm:spPr/>
      <dgm:t>
        <a:bodyPr/>
        <a:lstStyle/>
        <a:p>
          <a:endParaRPr lang="ru-RU"/>
        </a:p>
      </dgm:t>
    </dgm:pt>
    <dgm:pt modelId="{5C099909-41EA-4EDD-BFF7-A63DD4F309E6}" type="sibTrans" cxnId="{DA241533-8061-4445-92E9-589328958774}">
      <dgm:prSet/>
      <dgm:spPr>
        <a:blipFill rotWithShape="1">
          <a:blip xmlns:r="http://schemas.openxmlformats.org/officeDocument/2006/relationships" r:embed="rId1"/>
          <a:stretch>
            <a:fillRect/>
          </a:stretch>
        </a:blipFill>
      </dgm:spPr>
      <dgm:t>
        <a:bodyPr/>
        <a:lstStyle/>
        <a:p>
          <a:endParaRPr lang="ru-RU"/>
        </a:p>
      </dgm:t>
    </dgm:pt>
    <dgm:pt modelId="{462DD141-DC8E-4028-BB9D-3D47465688F0}">
      <dgm:prSet custT="1"/>
      <dgm:spPr/>
      <dgm:t>
        <a:bodyPr/>
        <a:lstStyle/>
        <a:p>
          <a:r>
            <a:rPr lang="ru-RU" sz="1050" b="1" smtClean="0"/>
            <a:t>Спрашивание</a:t>
          </a:r>
          <a:endParaRPr lang="ru-RU" sz="1050" b="1" dirty="0"/>
        </a:p>
      </dgm:t>
    </dgm:pt>
    <dgm:pt modelId="{774A298A-7FBA-4418-A26D-E6F508EE79DD}" type="parTrans" cxnId="{7887E521-0C68-4BBC-BCC8-78E2C2439D5E}">
      <dgm:prSet/>
      <dgm:spPr/>
      <dgm:t>
        <a:bodyPr/>
        <a:lstStyle/>
        <a:p>
          <a:endParaRPr lang="ru-RU"/>
        </a:p>
      </dgm:t>
    </dgm:pt>
    <dgm:pt modelId="{B94BD871-6298-4E3D-9FD6-192364F8EDBF}" type="sibTrans" cxnId="{7887E521-0C68-4BBC-BCC8-78E2C2439D5E}">
      <dgm:prSet/>
      <dgm:spPr>
        <a:blipFill rotWithShape="1">
          <a:blip xmlns:r="http://schemas.openxmlformats.org/officeDocument/2006/relationships" r:embed="rId2"/>
          <a:stretch>
            <a:fillRect/>
          </a:stretch>
        </a:blipFill>
      </dgm:spPr>
      <dgm:t>
        <a:bodyPr/>
        <a:lstStyle/>
        <a:p>
          <a:endParaRPr lang="ru-RU"/>
        </a:p>
      </dgm:t>
    </dgm:pt>
    <dgm:pt modelId="{FE0D7AEB-A765-4DFD-849D-C4DB33427986}">
      <dgm:prSet custT="1"/>
      <dgm:spPr/>
      <dgm:t>
        <a:bodyPr/>
        <a:lstStyle/>
        <a:p>
          <a:r>
            <a:rPr lang="ru-RU" sz="1050" b="1" smtClean="0"/>
            <a:t>Перефразирование</a:t>
          </a:r>
          <a:endParaRPr lang="ru-RU" sz="1050" b="1" dirty="0"/>
        </a:p>
      </dgm:t>
    </dgm:pt>
    <dgm:pt modelId="{BC71CF3E-B659-403C-8C11-67520671CADE}" type="parTrans" cxnId="{A01F11D2-AA62-4890-9D24-B08327519BB9}">
      <dgm:prSet/>
      <dgm:spPr/>
      <dgm:t>
        <a:bodyPr/>
        <a:lstStyle/>
        <a:p>
          <a:endParaRPr lang="ru-RU"/>
        </a:p>
      </dgm:t>
    </dgm:pt>
    <dgm:pt modelId="{D55AA8F3-505C-4295-882A-1A1595D0FF15}" type="sibTrans" cxnId="{A01F11D2-AA62-4890-9D24-B08327519BB9}">
      <dgm:prSet/>
      <dgm:spPr>
        <a:blipFill rotWithShape="1">
          <a:blip xmlns:r="http://schemas.openxmlformats.org/officeDocument/2006/relationships" r:embed="rId3"/>
          <a:stretch>
            <a:fillRect/>
          </a:stretch>
        </a:blipFill>
      </dgm:spPr>
      <dgm:t>
        <a:bodyPr/>
        <a:lstStyle/>
        <a:p>
          <a:endParaRPr lang="ru-RU"/>
        </a:p>
      </dgm:t>
    </dgm:pt>
    <dgm:pt modelId="{6FF6D0E9-EE54-40CD-B17F-3B26B97D8B1F}">
      <dgm:prSet custT="1"/>
      <dgm:spPr/>
      <dgm:t>
        <a:bodyPr/>
        <a:lstStyle/>
        <a:p>
          <a:r>
            <a:rPr lang="ru-RU" sz="1050" b="1" smtClean="0"/>
            <a:t>Эхо</a:t>
          </a:r>
          <a:endParaRPr lang="ru-RU" sz="1050" b="1" dirty="0"/>
        </a:p>
      </dgm:t>
    </dgm:pt>
    <dgm:pt modelId="{5AC311BD-A3D8-4AC9-A5EE-FB33400B8305}" type="parTrans" cxnId="{69423C72-94CE-46AE-9822-800CF8374CFD}">
      <dgm:prSet/>
      <dgm:spPr/>
      <dgm:t>
        <a:bodyPr/>
        <a:lstStyle/>
        <a:p>
          <a:endParaRPr lang="ru-RU"/>
        </a:p>
      </dgm:t>
    </dgm:pt>
    <dgm:pt modelId="{382185FE-FD2A-4504-834A-70F3E4771E5C}" type="sibTrans" cxnId="{69423C72-94CE-46AE-9822-800CF8374CFD}">
      <dgm:prSet/>
      <dgm:spPr>
        <a:blipFill rotWithShape="1">
          <a:blip xmlns:r="http://schemas.openxmlformats.org/officeDocument/2006/relationships" r:embed="rId4"/>
          <a:stretch>
            <a:fillRect/>
          </a:stretch>
        </a:blipFill>
      </dgm:spPr>
      <dgm:t>
        <a:bodyPr/>
        <a:lstStyle/>
        <a:p>
          <a:endParaRPr lang="ru-RU"/>
        </a:p>
      </dgm:t>
    </dgm:pt>
    <dgm:pt modelId="{719801AB-B5C4-49CF-AC0F-FBAE8E6E668D}">
      <dgm:prSet custT="1"/>
      <dgm:spPr/>
      <dgm:t>
        <a:bodyPr/>
        <a:lstStyle/>
        <a:p>
          <a:r>
            <a:rPr lang="ru-RU" sz="1050" b="1" i="1" dirty="0" smtClean="0">
              <a:solidFill>
                <a:schemeClr val="accent2">
                  <a:lumMod val="50000"/>
                </a:schemeClr>
              </a:solidFill>
              <a:effectLst>
                <a:outerShdw blurRad="38100" dist="38100" dir="2700000" algn="tl">
                  <a:srgbClr val="000000">
                    <a:alpha val="43137"/>
                  </a:srgbClr>
                </a:outerShdw>
              </a:effectLst>
            </a:rPr>
            <a:t>Техника отражения эмоций (зеркало)</a:t>
          </a:r>
          <a:endParaRPr lang="ru-RU" sz="1050" b="1" i="1" dirty="0">
            <a:solidFill>
              <a:schemeClr val="accent2">
                <a:lumMod val="50000"/>
              </a:schemeClr>
            </a:solidFill>
            <a:effectLst>
              <a:outerShdw blurRad="38100" dist="38100" dir="2700000" algn="tl">
                <a:srgbClr val="000000">
                  <a:alpha val="43137"/>
                </a:srgbClr>
              </a:outerShdw>
            </a:effectLst>
          </a:endParaRPr>
        </a:p>
      </dgm:t>
    </dgm:pt>
    <dgm:pt modelId="{C3488950-E55C-4E08-8E1C-CE52105A3BEA}" type="parTrans" cxnId="{E5885FA4-AE24-418A-84DE-0BDEF27D0751}">
      <dgm:prSet/>
      <dgm:spPr/>
      <dgm:t>
        <a:bodyPr/>
        <a:lstStyle/>
        <a:p>
          <a:endParaRPr lang="ru-RU"/>
        </a:p>
      </dgm:t>
    </dgm:pt>
    <dgm:pt modelId="{4640965A-30E2-4D05-B5C5-E277F8E1A7E1}" type="sibTrans" cxnId="{E5885FA4-AE24-418A-84DE-0BDEF27D0751}">
      <dgm:prSet/>
      <dgm:spPr>
        <a:blipFill rotWithShape="1">
          <a:blip xmlns:r="http://schemas.openxmlformats.org/officeDocument/2006/relationships" r:embed="rId5"/>
          <a:stretch>
            <a:fillRect/>
          </a:stretch>
        </a:blipFill>
      </dgm:spPr>
      <dgm:t>
        <a:bodyPr/>
        <a:lstStyle/>
        <a:p>
          <a:endParaRPr lang="ru-RU"/>
        </a:p>
      </dgm:t>
    </dgm:pt>
    <dgm:pt modelId="{709FFD86-590D-43C6-B0DF-53B3EA2B5808}">
      <dgm:prSet custT="1"/>
      <dgm:spPr/>
      <dgm:t>
        <a:bodyPr/>
        <a:lstStyle/>
        <a:p>
          <a:r>
            <a:rPr lang="ru-RU" sz="1050" b="1" dirty="0" smtClean="0"/>
            <a:t>Логическое следствие</a:t>
          </a:r>
          <a:endParaRPr lang="ru-RU" sz="1050" b="1" dirty="0"/>
        </a:p>
      </dgm:t>
    </dgm:pt>
    <dgm:pt modelId="{DE176B4E-4141-49D9-9825-7B3812BF61A4}" type="parTrans" cxnId="{38A4FF59-03A5-44DC-A2C1-7BAA2F2F3171}">
      <dgm:prSet/>
      <dgm:spPr/>
      <dgm:t>
        <a:bodyPr/>
        <a:lstStyle/>
        <a:p>
          <a:endParaRPr lang="ru-RU"/>
        </a:p>
      </dgm:t>
    </dgm:pt>
    <dgm:pt modelId="{E4397B3F-A2FA-406A-98D7-E9DE43C0770C}" type="sibTrans" cxnId="{38A4FF59-03A5-44DC-A2C1-7BAA2F2F3171}">
      <dgm:prSet/>
      <dgm:spPr>
        <a:blipFill rotWithShape="1">
          <a:blip xmlns:r="http://schemas.openxmlformats.org/officeDocument/2006/relationships" r:embed="rId6"/>
          <a:stretch>
            <a:fillRect/>
          </a:stretch>
        </a:blipFill>
      </dgm:spPr>
      <dgm:t>
        <a:bodyPr/>
        <a:lstStyle/>
        <a:p>
          <a:endParaRPr lang="ru-RU"/>
        </a:p>
      </dgm:t>
    </dgm:pt>
    <dgm:pt modelId="{01D26C64-6E4E-4BD0-ACE2-3F88BCB8A839}">
      <dgm:prSet custT="1"/>
      <dgm:spPr/>
      <dgm:t>
        <a:bodyPr/>
        <a:lstStyle/>
        <a:p>
          <a:r>
            <a:rPr lang="ru-RU" sz="1050" b="1" smtClean="0"/>
            <a:t>Резюмирование</a:t>
          </a:r>
          <a:endParaRPr lang="ru-RU" sz="1050" b="1" dirty="0"/>
        </a:p>
      </dgm:t>
    </dgm:pt>
    <dgm:pt modelId="{A5900BED-5D6B-4746-95B9-5A69C4B21277}" type="parTrans" cxnId="{4D9DAF78-E47B-47DB-8A68-713FF07185F9}">
      <dgm:prSet/>
      <dgm:spPr/>
      <dgm:t>
        <a:bodyPr/>
        <a:lstStyle/>
        <a:p>
          <a:endParaRPr lang="ru-RU"/>
        </a:p>
      </dgm:t>
    </dgm:pt>
    <dgm:pt modelId="{C0BE7F2A-D0A9-4DB6-A83A-EB6C34D8923A}" type="sibTrans" cxnId="{4D9DAF78-E47B-47DB-8A68-713FF07185F9}">
      <dgm:prSet/>
      <dgm:spPr>
        <a:blipFill rotWithShape="1">
          <a:blip xmlns:r="http://schemas.openxmlformats.org/officeDocument/2006/relationships" r:embed="rId7"/>
          <a:stretch>
            <a:fillRect/>
          </a:stretch>
        </a:blipFill>
      </dgm:spPr>
      <dgm:t>
        <a:bodyPr/>
        <a:lstStyle/>
        <a:p>
          <a:endParaRPr lang="ru-RU"/>
        </a:p>
      </dgm:t>
    </dgm:pt>
    <dgm:pt modelId="{FD50739D-415E-4307-82AC-D63D7F313E14}" type="pres">
      <dgm:prSet presAssocID="{64C826CC-503E-450F-8DDA-328A6465728D}" presName="Name0" presStyleCnt="0">
        <dgm:presLayoutVars>
          <dgm:chMax val="21"/>
          <dgm:chPref val="21"/>
        </dgm:presLayoutVars>
      </dgm:prSet>
      <dgm:spPr/>
      <dgm:t>
        <a:bodyPr/>
        <a:lstStyle/>
        <a:p>
          <a:endParaRPr lang="ru-RU"/>
        </a:p>
      </dgm:t>
    </dgm:pt>
    <dgm:pt modelId="{40BAA7E2-A19A-4C4A-94E1-A54A93CC145D}" type="pres">
      <dgm:prSet presAssocID="{4E78C1C5-8229-47EB-AA4A-67AF783A9DC1}" presName="text1" presStyleCnt="0"/>
      <dgm:spPr/>
    </dgm:pt>
    <dgm:pt modelId="{1F6E460A-D2BD-4D4E-AB70-BB6AFA05D01C}" type="pres">
      <dgm:prSet presAssocID="{4E78C1C5-8229-47EB-AA4A-67AF783A9DC1}" presName="textRepeatNode" presStyleLbl="alignNode1" presStyleIdx="0" presStyleCnt="7" custScaleX="136058" custScaleY="104810" custLinFactNeighborX="-18198" custLinFactNeighborY="13713">
        <dgm:presLayoutVars>
          <dgm:chMax val="0"/>
          <dgm:chPref val="0"/>
          <dgm:bulletEnabled val="1"/>
        </dgm:presLayoutVars>
      </dgm:prSet>
      <dgm:spPr/>
      <dgm:t>
        <a:bodyPr/>
        <a:lstStyle/>
        <a:p>
          <a:endParaRPr lang="ru-RU"/>
        </a:p>
      </dgm:t>
    </dgm:pt>
    <dgm:pt modelId="{3CCBB389-9741-4593-810E-7009A3130D5E}" type="pres">
      <dgm:prSet presAssocID="{4E78C1C5-8229-47EB-AA4A-67AF783A9DC1}" presName="textaccent1" presStyleCnt="0"/>
      <dgm:spPr/>
    </dgm:pt>
    <dgm:pt modelId="{03EB12E7-322A-450A-9502-4F45F57BB03E}" type="pres">
      <dgm:prSet presAssocID="{4E78C1C5-8229-47EB-AA4A-67AF783A9DC1}" presName="accentRepeatNode" presStyleLbl="solidAlignAcc1" presStyleIdx="0" presStyleCnt="14"/>
      <dgm:spPr/>
    </dgm:pt>
    <dgm:pt modelId="{50A1E738-CB53-4A83-B9D9-279D5587E36F}" type="pres">
      <dgm:prSet presAssocID="{5C099909-41EA-4EDD-BFF7-A63DD4F309E6}" presName="image1" presStyleCnt="0"/>
      <dgm:spPr/>
    </dgm:pt>
    <dgm:pt modelId="{C8D78DBE-7F1E-4069-953E-2EFBD6FAAE6A}" type="pres">
      <dgm:prSet presAssocID="{5C099909-41EA-4EDD-BFF7-A63DD4F309E6}" presName="imageRepeatNode" presStyleLbl="alignAcc1" presStyleIdx="0" presStyleCnt="7" custLinFactX="200000" custLinFactY="45512" custLinFactNeighborX="297760" custLinFactNeighborY="100000"/>
      <dgm:spPr/>
      <dgm:t>
        <a:bodyPr/>
        <a:lstStyle/>
        <a:p>
          <a:endParaRPr lang="ru-RU"/>
        </a:p>
      </dgm:t>
    </dgm:pt>
    <dgm:pt modelId="{EAF5C06F-097B-4261-9C56-C61B256BBCAF}" type="pres">
      <dgm:prSet presAssocID="{5C099909-41EA-4EDD-BFF7-A63DD4F309E6}" presName="imageaccent1" presStyleCnt="0"/>
      <dgm:spPr/>
    </dgm:pt>
    <dgm:pt modelId="{EB32B37F-AF3B-4D90-9DF2-1E23609E4873}" type="pres">
      <dgm:prSet presAssocID="{5C099909-41EA-4EDD-BFF7-A63DD4F309E6}" presName="accentRepeatNode" presStyleLbl="solidAlignAcc1" presStyleIdx="1" presStyleCnt="14"/>
      <dgm:spPr/>
    </dgm:pt>
    <dgm:pt modelId="{B7CBEED7-370A-49F9-9B5F-8E01D23D3F2B}" type="pres">
      <dgm:prSet presAssocID="{462DD141-DC8E-4028-BB9D-3D47465688F0}" presName="text2" presStyleCnt="0"/>
      <dgm:spPr/>
    </dgm:pt>
    <dgm:pt modelId="{3A5DC03E-DA83-4880-81BA-90F598D79EA8}" type="pres">
      <dgm:prSet presAssocID="{462DD141-DC8E-4028-BB9D-3D47465688F0}" presName="textRepeatNode" presStyleLbl="alignNode1" presStyleIdx="1" presStyleCnt="7" custScaleX="136058" custScaleY="104810" custLinFactNeighborX="-21409" custLinFactNeighborY="-21372">
        <dgm:presLayoutVars>
          <dgm:chMax val="0"/>
          <dgm:chPref val="0"/>
          <dgm:bulletEnabled val="1"/>
        </dgm:presLayoutVars>
      </dgm:prSet>
      <dgm:spPr/>
      <dgm:t>
        <a:bodyPr/>
        <a:lstStyle/>
        <a:p>
          <a:endParaRPr lang="ru-RU"/>
        </a:p>
      </dgm:t>
    </dgm:pt>
    <dgm:pt modelId="{5F684753-DB91-437C-B2AF-03C7280F331E}" type="pres">
      <dgm:prSet presAssocID="{462DD141-DC8E-4028-BB9D-3D47465688F0}" presName="textaccent2" presStyleCnt="0"/>
      <dgm:spPr/>
    </dgm:pt>
    <dgm:pt modelId="{FDD491C1-53CE-4046-B161-EAFAA8BDDE25}" type="pres">
      <dgm:prSet presAssocID="{462DD141-DC8E-4028-BB9D-3D47465688F0}" presName="accentRepeatNode" presStyleLbl="solidAlignAcc1" presStyleIdx="2" presStyleCnt="14"/>
      <dgm:spPr/>
    </dgm:pt>
    <dgm:pt modelId="{779CD6B0-3551-4050-AC2D-3CF3C59C8597}" type="pres">
      <dgm:prSet presAssocID="{B94BD871-6298-4E3D-9FD6-192364F8EDBF}" presName="image2" presStyleCnt="0"/>
      <dgm:spPr/>
    </dgm:pt>
    <dgm:pt modelId="{6FA9BB4E-6BA8-4E32-802C-55202E28C46C}" type="pres">
      <dgm:prSet presAssocID="{B94BD871-6298-4E3D-9FD6-192364F8EDBF}" presName="imageRepeatNode" presStyleLbl="alignAcc1" presStyleIdx="1" presStyleCnt="7" custLinFactNeighborX="-9634" custLinFactNeighborY="-8132"/>
      <dgm:spPr/>
      <dgm:t>
        <a:bodyPr/>
        <a:lstStyle/>
        <a:p>
          <a:endParaRPr lang="ru-RU"/>
        </a:p>
      </dgm:t>
    </dgm:pt>
    <dgm:pt modelId="{1B39A735-0C17-4FB0-8A7A-9079056A0EC8}" type="pres">
      <dgm:prSet presAssocID="{B94BD871-6298-4E3D-9FD6-192364F8EDBF}" presName="imageaccent2" presStyleCnt="0"/>
      <dgm:spPr/>
    </dgm:pt>
    <dgm:pt modelId="{B12F9F16-6297-4BC9-BDDC-155E725819E4}" type="pres">
      <dgm:prSet presAssocID="{B94BD871-6298-4E3D-9FD6-192364F8EDBF}" presName="accentRepeatNode" presStyleLbl="solidAlignAcc1" presStyleIdx="3" presStyleCnt="14"/>
      <dgm:spPr/>
    </dgm:pt>
    <dgm:pt modelId="{B7B94D6A-93EB-45E0-895E-061AFFA2CAE9}" type="pres">
      <dgm:prSet presAssocID="{FE0D7AEB-A765-4DFD-849D-C4DB33427986}" presName="text3" presStyleCnt="0"/>
      <dgm:spPr/>
    </dgm:pt>
    <dgm:pt modelId="{E3C35F62-9DB3-4E09-9B0E-274DBCBEC632}" type="pres">
      <dgm:prSet presAssocID="{FE0D7AEB-A765-4DFD-849D-C4DB33427986}" presName="textRepeatNode" presStyleLbl="alignNode1" presStyleIdx="2" presStyleCnt="7" custScaleX="153040" custScaleY="120521" custLinFactNeighborX="-25691" custLinFactNeighborY="-41139">
        <dgm:presLayoutVars>
          <dgm:chMax val="0"/>
          <dgm:chPref val="0"/>
          <dgm:bulletEnabled val="1"/>
        </dgm:presLayoutVars>
      </dgm:prSet>
      <dgm:spPr/>
      <dgm:t>
        <a:bodyPr/>
        <a:lstStyle/>
        <a:p>
          <a:endParaRPr lang="ru-RU"/>
        </a:p>
      </dgm:t>
    </dgm:pt>
    <dgm:pt modelId="{966215C9-E238-4CD6-8F12-513233A2715E}" type="pres">
      <dgm:prSet presAssocID="{FE0D7AEB-A765-4DFD-849D-C4DB33427986}" presName="textaccent3" presStyleCnt="0"/>
      <dgm:spPr/>
    </dgm:pt>
    <dgm:pt modelId="{35CC1A9D-668C-40F7-9B5C-8973722C6351}" type="pres">
      <dgm:prSet presAssocID="{FE0D7AEB-A765-4DFD-849D-C4DB33427986}" presName="accentRepeatNode" presStyleLbl="solidAlignAcc1" presStyleIdx="4" presStyleCnt="14" custLinFactX="400000" custLinFactY="119033" custLinFactNeighborX="407549" custLinFactNeighborY="200000"/>
      <dgm:spPr/>
    </dgm:pt>
    <dgm:pt modelId="{C1E64A01-8DED-4101-8F01-15887A8F4D7D}" type="pres">
      <dgm:prSet presAssocID="{D55AA8F3-505C-4295-882A-1A1595D0FF15}" presName="image3" presStyleCnt="0"/>
      <dgm:spPr/>
    </dgm:pt>
    <dgm:pt modelId="{6F40C00B-EB9B-46E2-95B1-D7D4AA4CB706}" type="pres">
      <dgm:prSet presAssocID="{D55AA8F3-505C-4295-882A-1A1595D0FF15}" presName="imageRepeatNode" presStyleLbl="alignAcc1" presStyleIdx="2" presStyleCnt="7"/>
      <dgm:spPr/>
      <dgm:t>
        <a:bodyPr/>
        <a:lstStyle/>
        <a:p>
          <a:endParaRPr lang="ru-RU"/>
        </a:p>
      </dgm:t>
    </dgm:pt>
    <dgm:pt modelId="{02F093A2-1A44-430A-AA28-197802E18B69}" type="pres">
      <dgm:prSet presAssocID="{D55AA8F3-505C-4295-882A-1A1595D0FF15}" presName="imageaccent3" presStyleCnt="0"/>
      <dgm:spPr/>
    </dgm:pt>
    <dgm:pt modelId="{DF537FF1-225A-4172-A592-19FD9718755D}" type="pres">
      <dgm:prSet presAssocID="{D55AA8F3-505C-4295-882A-1A1595D0FF15}" presName="accentRepeatNode" presStyleLbl="solidAlignAcc1" presStyleIdx="5" presStyleCnt="14"/>
      <dgm:spPr/>
    </dgm:pt>
    <dgm:pt modelId="{639E3736-3298-4561-98D0-7F58CF588BC5}" type="pres">
      <dgm:prSet presAssocID="{6FF6D0E9-EE54-40CD-B17F-3B26B97D8B1F}" presName="text4" presStyleCnt="0"/>
      <dgm:spPr/>
    </dgm:pt>
    <dgm:pt modelId="{C1995419-F702-446D-A55D-91B2D5DDE39A}" type="pres">
      <dgm:prSet presAssocID="{6FF6D0E9-EE54-40CD-B17F-3B26B97D8B1F}" presName="textRepeatNode" presStyleLbl="alignNode1" presStyleIdx="3" presStyleCnt="7" custScaleX="136058" custScaleY="104810">
        <dgm:presLayoutVars>
          <dgm:chMax val="0"/>
          <dgm:chPref val="0"/>
          <dgm:bulletEnabled val="1"/>
        </dgm:presLayoutVars>
      </dgm:prSet>
      <dgm:spPr/>
      <dgm:t>
        <a:bodyPr/>
        <a:lstStyle/>
        <a:p>
          <a:endParaRPr lang="ru-RU"/>
        </a:p>
      </dgm:t>
    </dgm:pt>
    <dgm:pt modelId="{5C76A4AE-30B9-4B5D-A210-DD0B0D967ACB}" type="pres">
      <dgm:prSet presAssocID="{6FF6D0E9-EE54-40CD-B17F-3B26B97D8B1F}" presName="textaccent4" presStyleCnt="0"/>
      <dgm:spPr/>
    </dgm:pt>
    <dgm:pt modelId="{43CA5E1D-D21B-41F2-A821-09B560F1D336}" type="pres">
      <dgm:prSet presAssocID="{6FF6D0E9-EE54-40CD-B17F-3B26B97D8B1F}" presName="accentRepeatNode" presStyleLbl="solidAlignAcc1" presStyleIdx="6" presStyleCnt="14"/>
      <dgm:spPr/>
    </dgm:pt>
    <dgm:pt modelId="{9088F2E1-CE4A-4F23-8AFE-2E9921F3B26F}" type="pres">
      <dgm:prSet presAssocID="{382185FE-FD2A-4504-834A-70F3E4771E5C}" presName="image4" presStyleCnt="0"/>
      <dgm:spPr/>
    </dgm:pt>
    <dgm:pt modelId="{3E3C064C-C4F1-49DE-B10E-7BD7833C0112}" type="pres">
      <dgm:prSet presAssocID="{382185FE-FD2A-4504-834A-70F3E4771E5C}" presName="imageRepeatNode" presStyleLbl="alignAcc1" presStyleIdx="3" presStyleCnt="7"/>
      <dgm:spPr/>
      <dgm:t>
        <a:bodyPr/>
        <a:lstStyle/>
        <a:p>
          <a:endParaRPr lang="ru-RU"/>
        </a:p>
      </dgm:t>
    </dgm:pt>
    <dgm:pt modelId="{B3B8DCA0-BB19-4AFC-AE85-903B5EB02003}" type="pres">
      <dgm:prSet presAssocID="{382185FE-FD2A-4504-834A-70F3E4771E5C}" presName="imageaccent4" presStyleCnt="0"/>
      <dgm:spPr/>
    </dgm:pt>
    <dgm:pt modelId="{02073426-CE1C-4534-BBAD-C396BD3888BC}" type="pres">
      <dgm:prSet presAssocID="{382185FE-FD2A-4504-834A-70F3E4771E5C}" presName="accentRepeatNode" presStyleLbl="solidAlignAcc1" presStyleIdx="7" presStyleCnt="14"/>
      <dgm:spPr/>
    </dgm:pt>
    <dgm:pt modelId="{F6FA24AB-C30E-41E0-8AEA-1965AD993F2C}" type="pres">
      <dgm:prSet presAssocID="{01D26C64-6E4E-4BD0-ACE2-3F88BCB8A839}" presName="text5" presStyleCnt="0"/>
      <dgm:spPr/>
    </dgm:pt>
    <dgm:pt modelId="{0080DCD8-F1A1-4497-BF49-2DA4D7B1C8D5}" type="pres">
      <dgm:prSet presAssocID="{01D26C64-6E4E-4BD0-ACE2-3F88BCB8A839}" presName="textRepeatNode" presStyleLbl="alignNode1" presStyleIdx="4" presStyleCnt="7" custScaleX="136058" custScaleY="104810">
        <dgm:presLayoutVars>
          <dgm:chMax val="0"/>
          <dgm:chPref val="0"/>
          <dgm:bulletEnabled val="1"/>
        </dgm:presLayoutVars>
      </dgm:prSet>
      <dgm:spPr/>
      <dgm:t>
        <a:bodyPr/>
        <a:lstStyle/>
        <a:p>
          <a:endParaRPr lang="ru-RU"/>
        </a:p>
      </dgm:t>
    </dgm:pt>
    <dgm:pt modelId="{A884D8EF-6C17-4CF2-B5C9-65C1926AE4E5}" type="pres">
      <dgm:prSet presAssocID="{01D26C64-6E4E-4BD0-ACE2-3F88BCB8A839}" presName="textaccent5" presStyleCnt="0"/>
      <dgm:spPr/>
    </dgm:pt>
    <dgm:pt modelId="{4969F0E0-FA47-4B0E-9BED-63C29ECDE089}" type="pres">
      <dgm:prSet presAssocID="{01D26C64-6E4E-4BD0-ACE2-3F88BCB8A839}" presName="accentRepeatNode" presStyleLbl="solidAlignAcc1" presStyleIdx="8" presStyleCnt="14"/>
      <dgm:spPr/>
    </dgm:pt>
    <dgm:pt modelId="{937137D0-5928-429E-8757-4ED593209D70}" type="pres">
      <dgm:prSet presAssocID="{C0BE7F2A-D0A9-4DB6-A83A-EB6C34D8923A}" presName="image5" presStyleCnt="0"/>
      <dgm:spPr/>
    </dgm:pt>
    <dgm:pt modelId="{D525071D-1B5D-404F-A77E-2075B088C4A0}" type="pres">
      <dgm:prSet presAssocID="{C0BE7F2A-D0A9-4DB6-A83A-EB6C34D8923A}" presName="imageRepeatNode" presStyleLbl="alignAcc1" presStyleIdx="4" presStyleCnt="7"/>
      <dgm:spPr/>
      <dgm:t>
        <a:bodyPr/>
        <a:lstStyle/>
        <a:p>
          <a:endParaRPr lang="ru-RU"/>
        </a:p>
      </dgm:t>
    </dgm:pt>
    <dgm:pt modelId="{5B19D858-CEF9-46CF-B343-19895242554E}" type="pres">
      <dgm:prSet presAssocID="{C0BE7F2A-D0A9-4DB6-A83A-EB6C34D8923A}" presName="imageaccent5" presStyleCnt="0"/>
      <dgm:spPr/>
    </dgm:pt>
    <dgm:pt modelId="{501A3693-33D6-4940-836C-E485D625A259}" type="pres">
      <dgm:prSet presAssocID="{C0BE7F2A-D0A9-4DB6-A83A-EB6C34D8923A}" presName="accentRepeatNode" presStyleLbl="solidAlignAcc1" presStyleIdx="9" presStyleCnt="14"/>
      <dgm:spPr/>
    </dgm:pt>
    <dgm:pt modelId="{4DB5061F-4397-483D-8E92-00BBC8A35ED1}" type="pres">
      <dgm:prSet presAssocID="{719801AB-B5C4-49CF-AC0F-FBAE8E6E668D}" presName="text6" presStyleCnt="0"/>
      <dgm:spPr/>
    </dgm:pt>
    <dgm:pt modelId="{D7451DAC-4224-4393-BC94-620078FAC4F5}" type="pres">
      <dgm:prSet presAssocID="{719801AB-B5C4-49CF-AC0F-FBAE8E6E668D}" presName="textRepeatNode" presStyleLbl="alignNode1" presStyleIdx="5" presStyleCnt="7" custScaleX="136058" custScaleY="104810">
        <dgm:presLayoutVars>
          <dgm:chMax val="0"/>
          <dgm:chPref val="0"/>
          <dgm:bulletEnabled val="1"/>
        </dgm:presLayoutVars>
      </dgm:prSet>
      <dgm:spPr/>
      <dgm:t>
        <a:bodyPr/>
        <a:lstStyle/>
        <a:p>
          <a:endParaRPr lang="ru-RU"/>
        </a:p>
      </dgm:t>
    </dgm:pt>
    <dgm:pt modelId="{7AEDA2B4-FB45-4562-A599-CA102801E016}" type="pres">
      <dgm:prSet presAssocID="{719801AB-B5C4-49CF-AC0F-FBAE8E6E668D}" presName="textaccent6" presStyleCnt="0"/>
      <dgm:spPr/>
    </dgm:pt>
    <dgm:pt modelId="{FD20AA6C-10EF-4448-9474-08BE3334CC80}" type="pres">
      <dgm:prSet presAssocID="{719801AB-B5C4-49CF-AC0F-FBAE8E6E668D}" presName="accentRepeatNode" presStyleLbl="solidAlignAcc1" presStyleIdx="10" presStyleCnt="14"/>
      <dgm:spPr/>
    </dgm:pt>
    <dgm:pt modelId="{FA559E75-D000-45D3-AC2B-430911E6FCA9}" type="pres">
      <dgm:prSet presAssocID="{4640965A-30E2-4D05-B5C5-E277F8E1A7E1}" presName="image6" presStyleCnt="0"/>
      <dgm:spPr/>
    </dgm:pt>
    <dgm:pt modelId="{84088F90-4474-4BA3-A45E-75E650C347D7}" type="pres">
      <dgm:prSet presAssocID="{4640965A-30E2-4D05-B5C5-E277F8E1A7E1}" presName="imageRepeatNode" presStyleLbl="alignAcc1" presStyleIdx="5" presStyleCnt="7"/>
      <dgm:spPr/>
      <dgm:t>
        <a:bodyPr/>
        <a:lstStyle/>
        <a:p>
          <a:endParaRPr lang="ru-RU"/>
        </a:p>
      </dgm:t>
    </dgm:pt>
    <dgm:pt modelId="{E5D23066-2CB3-40C2-8BD7-FAABBFD2C1D6}" type="pres">
      <dgm:prSet presAssocID="{4640965A-30E2-4D05-B5C5-E277F8E1A7E1}" presName="imageaccent6" presStyleCnt="0"/>
      <dgm:spPr/>
    </dgm:pt>
    <dgm:pt modelId="{C81D238D-85CE-49D4-A557-9440D782BF17}" type="pres">
      <dgm:prSet presAssocID="{4640965A-30E2-4D05-B5C5-E277F8E1A7E1}" presName="accentRepeatNode" presStyleLbl="solidAlignAcc1" presStyleIdx="11" presStyleCnt="14"/>
      <dgm:spPr/>
    </dgm:pt>
    <dgm:pt modelId="{B8AEC527-97C0-4E21-881A-1B03A26A15D7}" type="pres">
      <dgm:prSet presAssocID="{709FFD86-590D-43C6-B0DF-53B3EA2B5808}" presName="text7" presStyleCnt="0"/>
      <dgm:spPr/>
    </dgm:pt>
    <dgm:pt modelId="{95C8FA81-CE14-4935-BE01-02FA90EE3F7B}" type="pres">
      <dgm:prSet presAssocID="{709FFD86-590D-43C6-B0DF-53B3EA2B5808}" presName="textRepeatNode" presStyleLbl="alignNode1" presStyleIdx="6" presStyleCnt="7" custScaleX="136058" custScaleY="104810" custLinFactNeighborX="12846" custLinFactNeighborY="12739">
        <dgm:presLayoutVars>
          <dgm:chMax val="0"/>
          <dgm:chPref val="0"/>
          <dgm:bulletEnabled val="1"/>
        </dgm:presLayoutVars>
      </dgm:prSet>
      <dgm:spPr/>
      <dgm:t>
        <a:bodyPr/>
        <a:lstStyle/>
        <a:p>
          <a:endParaRPr lang="ru-RU"/>
        </a:p>
      </dgm:t>
    </dgm:pt>
    <dgm:pt modelId="{E852297F-A254-4FF6-91AA-3E836F1D6532}" type="pres">
      <dgm:prSet presAssocID="{709FFD86-590D-43C6-B0DF-53B3EA2B5808}" presName="textaccent7" presStyleCnt="0"/>
      <dgm:spPr/>
    </dgm:pt>
    <dgm:pt modelId="{B3D744B2-AC25-4868-9816-A6B00426AF41}" type="pres">
      <dgm:prSet presAssocID="{709FFD86-590D-43C6-B0DF-53B3EA2B5808}" presName="accentRepeatNode" presStyleLbl="solidAlignAcc1" presStyleIdx="12" presStyleCnt="14"/>
      <dgm:spPr/>
    </dgm:pt>
    <dgm:pt modelId="{F2CB6052-77A2-4841-90D1-3E3F64423250}" type="pres">
      <dgm:prSet presAssocID="{E4397B3F-A2FA-406A-98D7-E9DE43C0770C}" presName="image7" presStyleCnt="0"/>
      <dgm:spPr/>
    </dgm:pt>
    <dgm:pt modelId="{25891CC8-ADF0-49F2-B35D-B06E4B592B78}" type="pres">
      <dgm:prSet presAssocID="{E4397B3F-A2FA-406A-98D7-E9DE43C0770C}" presName="imageRepeatNode" presStyleLbl="alignAcc1" presStyleIdx="6" presStyleCnt="7"/>
      <dgm:spPr/>
      <dgm:t>
        <a:bodyPr/>
        <a:lstStyle/>
        <a:p>
          <a:endParaRPr lang="ru-RU"/>
        </a:p>
      </dgm:t>
    </dgm:pt>
    <dgm:pt modelId="{9E3047D6-A5EE-4E61-92DD-D63A1F42D385}" type="pres">
      <dgm:prSet presAssocID="{E4397B3F-A2FA-406A-98D7-E9DE43C0770C}" presName="imageaccent7" presStyleCnt="0"/>
      <dgm:spPr/>
    </dgm:pt>
    <dgm:pt modelId="{07297E75-9D3B-48BF-9C5D-ABE582545213}" type="pres">
      <dgm:prSet presAssocID="{E4397B3F-A2FA-406A-98D7-E9DE43C0770C}" presName="accentRepeatNode" presStyleLbl="solidAlignAcc1" presStyleIdx="13" presStyleCnt="14"/>
      <dgm:spPr/>
    </dgm:pt>
  </dgm:ptLst>
  <dgm:cxnLst>
    <dgm:cxn modelId="{E5885FA4-AE24-418A-84DE-0BDEF27D0751}" srcId="{64C826CC-503E-450F-8DDA-328A6465728D}" destId="{719801AB-B5C4-49CF-AC0F-FBAE8E6E668D}" srcOrd="5" destOrd="0" parTransId="{C3488950-E55C-4E08-8E1C-CE52105A3BEA}" sibTransId="{4640965A-30E2-4D05-B5C5-E277F8E1A7E1}"/>
    <dgm:cxn modelId="{7887E521-0C68-4BBC-BCC8-78E2C2439D5E}" srcId="{64C826CC-503E-450F-8DDA-328A6465728D}" destId="{462DD141-DC8E-4028-BB9D-3D47465688F0}" srcOrd="1" destOrd="0" parTransId="{774A298A-7FBA-4418-A26D-E6F508EE79DD}" sibTransId="{B94BD871-6298-4E3D-9FD6-192364F8EDBF}"/>
    <dgm:cxn modelId="{D027F67A-14B9-4DA8-B415-DE924A37B8A7}" type="presOf" srcId="{E4397B3F-A2FA-406A-98D7-E9DE43C0770C}" destId="{25891CC8-ADF0-49F2-B35D-B06E4B592B78}" srcOrd="0" destOrd="0" presId="urn:microsoft.com/office/officeart/2008/layout/HexagonCluster"/>
    <dgm:cxn modelId="{93DB9056-C075-49D0-BAD0-3D735710A363}" type="presOf" srcId="{FE0D7AEB-A765-4DFD-849D-C4DB33427986}" destId="{E3C35F62-9DB3-4E09-9B0E-274DBCBEC632}" srcOrd="0" destOrd="0" presId="urn:microsoft.com/office/officeart/2008/layout/HexagonCluster"/>
    <dgm:cxn modelId="{5CA3E6CD-4BE4-42CE-92D4-9415FEA0F5EA}" type="presOf" srcId="{64C826CC-503E-450F-8DDA-328A6465728D}" destId="{FD50739D-415E-4307-82AC-D63D7F313E14}" srcOrd="0" destOrd="0" presId="urn:microsoft.com/office/officeart/2008/layout/HexagonCluster"/>
    <dgm:cxn modelId="{C2708272-4C38-4BD4-BDE3-64C932FCBC8D}" type="presOf" srcId="{01D26C64-6E4E-4BD0-ACE2-3F88BCB8A839}" destId="{0080DCD8-F1A1-4497-BF49-2DA4D7B1C8D5}" srcOrd="0" destOrd="0" presId="urn:microsoft.com/office/officeart/2008/layout/HexagonCluster"/>
    <dgm:cxn modelId="{B0EAB800-7462-4984-A578-3DD647740A98}" type="presOf" srcId="{382185FE-FD2A-4504-834A-70F3E4771E5C}" destId="{3E3C064C-C4F1-49DE-B10E-7BD7833C0112}" srcOrd="0" destOrd="0" presId="urn:microsoft.com/office/officeart/2008/layout/HexagonCluster"/>
    <dgm:cxn modelId="{2BFEE524-C954-4089-A048-72FC579FA40A}" type="presOf" srcId="{4640965A-30E2-4D05-B5C5-E277F8E1A7E1}" destId="{84088F90-4474-4BA3-A45E-75E650C347D7}" srcOrd="0" destOrd="0" presId="urn:microsoft.com/office/officeart/2008/layout/HexagonCluster"/>
    <dgm:cxn modelId="{37D933F6-DAED-4F58-8360-1BF3AF2511AB}" type="presOf" srcId="{C0BE7F2A-D0A9-4DB6-A83A-EB6C34D8923A}" destId="{D525071D-1B5D-404F-A77E-2075B088C4A0}" srcOrd="0" destOrd="0" presId="urn:microsoft.com/office/officeart/2008/layout/HexagonCluster"/>
    <dgm:cxn modelId="{9A11FE0D-B216-4865-9BB1-5B6163BB4D82}" type="presOf" srcId="{6FF6D0E9-EE54-40CD-B17F-3B26B97D8B1F}" destId="{C1995419-F702-446D-A55D-91B2D5DDE39A}" srcOrd="0" destOrd="0" presId="urn:microsoft.com/office/officeart/2008/layout/HexagonCluster"/>
    <dgm:cxn modelId="{192A5A9A-B2B1-4B5C-9E23-C9DFF57511E4}" type="presOf" srcId="{4E78C1C5-8229-47EB-AA4A-67AF783A9DC1}" destId="{1F6E460A-D2BD-4D4E-AB70-BB6AFA05D01C}" srcOrd="0" destOrd="0" presId="urn:microsoft.com/office/officeart/2008/layout/HexagonCluster"/>
    <dgm:cxn modelId="{A01F11D2-AA62-4890-9D24-B08327519BB9}" srcId="{64C826CC-503E-450F-8DDA-328A6465728D}" destId="{FE0D7AEB-A765-4DFD-849D-C4DB33427986}" srcOrd="2" destOrd="0" parTransId="{BC71CF3E-B659-403C-8C11-67520671CADE}" sibTransId="{D55AA8F3-505C-4295-882A-1A1595D0FF15}"/>
    <dgm:cxn modelId="{F879EA66-30B1-47E4-B100-17CD9D67BB83}" type="presOf" srcId="{5C099909-41EA-4EDD-BFF7-A63DD4F309E6}" destId="{C8D78DBE-7F1E-4069-953E-2EFBD6FAAE6A}" srcOrd="0" destOrd="0" presId="urn:microsoft.com/office/officeart/2008/layout/HexagonCluster"/>
    <dgm:cxn modelId="{71F9DE04-0082-4747-B6A9-4619F16438E7}" type="presOf" srcId="{D55AA8F3-505C-4295-882A-1A1595D0FF15}" destId="{6F40C00B-EB9B-46E2-95B1-D7D4AA4CB706}" srcOrd="0" destOrd="0" presId="urn:microsoft.com/office/officeart/2008/layout/HexagonCluster"/>
    <dgm:cxn modelId="{38A4FF59-03A5-44DC-A2C1-7BAA2F2F3171}" srcId="{64C826CC-503E-450F-8DDA-328A6465728D}" destId="{709FFD86-590D-43C6-B0DF-53B3EA2B5808}" srcOrd="6" destOrd="0" parTransId="{DE176B4E-4141-49D9-9825-7B3812BF61A4}" sibTransId="{E4397B3F-A2FA-406A-98D7-E9DE43C0770C}"/>
    <dgm:cxn modelId="{4D9DAF78-E47B-47DB-8A68-713FF07185F9}" srcId="{64C826CC-503E-450F-8DDA-328A6465728D}" destId="{01D26C64-6E4E-4BD0-ACE2-3F88BCB8A839}" srcOrd="4" destOrd="0" parTransId="{A5900BED-5D6B-4746-95B9-5A69C4B21277}" sibTransId="{C0BE7F2A-D0A9-4DB6-A83A-EB6C34D8923A}"/>
    <dgm:cxn modelId="{A81C282B-1A57-407A-BF18-5E2F64692C82}" type="presOf" srcId="{709FFD86-590D-43C6-B0DF-53B3EA2B5808}" destId="{95C8FA81-CE14-4935-BE01-02FA90EE3F7B}" srcOrd="0" destOrd="0" presId="urn:microsoft.com/office/officeart/2008/layout/HexagonCluster"/>
    <dgm:cxn modelId="{A5341AA2-6B19-40DA-A058-418324021DF2}" type="presOf" srcId="{719801AB-B5C4-49CF-AC0F-FBAE8E6E668D}" destId="{D7451DAC-4224-4393-BC94-620078FAC4F5}" srcOrd="0" destOrd="0" presId="urn:microsoft.com/office/officeart/2008/layout/HexagonCluster"/>
    <dgm:cxn modelId="{DA241533-8061-4445-92E9-589328958774}" srcId="{64C826CC-503E-450F-8DDA-328A6465728D}" destId="{4E78C1C5-8229-47EB-AA4A-67AF783A9DC1}" srcOrd="0" destOrd="0" parTransId="{10EE6BBB-8711-4B65-8787-D40525A1D397}" sibTransId="{5C099909-41EA-4EDD-BFF7-A63DD4F309E6}"/>
    <dgm:cxn modelId="{69423C72-94CE-46AE-9822-800CF8374CFD}" srcId="{64C826CC-503E-450F-8DDA-328A6465728D}" destId="{6FF6D0E9-EE54-40CD-B17F-3B26B97D8B1F}" srcOrd="3" destOrd="0" parTransId="{5AC311BD-A3D8-4AC9-A5EE-FB33400B8305}" sibTransId="{382185FE-FD2A-4504-834A-70F3E4771E5C}"/>
    <dgm:cxn modelId="{73BD90F8-CF2A-43C1-BCA3-148D2B87EAB5}" type="presOf" srcId="{B94BD871-6298-4E3D-9FD6-192364F8EDBF}" destId="{6FA9BB4E-6BA8-4E32-802C-55202E28C46C}" srcOrd="0" destOrd="0" presId="urn:microsoft.com/office/officeart/2008/layout/HexagonCluster"/>
    <dgm:cxn modelId="{381FBA5F-3BFF-49E8-9341-AB97EE9109E1}" type="presOf" srcId="{462DD141-DC8E-4028-BB9D-3D47465688F0}" destId="{3A5DC03E-DA83-4880-81BA-90F598D79EA8}" srcOrd="0" destOrd="0" presId="urn:microsoft.com/office/officeart/2008/layout/HexagonCluster"/>
    <dgm:cxn modelId="{1ED12925-EFBB-4933-8543-1D52FAC63EB7}" type="presParOf" srcId="{FD50739D-415E-4307-82AC-D63D7F313E14}" destId="{40BAA7E2-A19A-4C4A-94E1-A54A93CC145D}" srcOrd="0" destOrd="0" presId="urn:microsoft.com/office/officeart/2008/layout/HexagonCluster"/>
    <dgm:cxn modelId="{B59E5B9D-0B51-49F6-AC0E-6EC3B4C03C98}" type="presParOf" srcId="{40BAA7E2-A19A-4C4A-94E1-A54A93CC145D}" destId="{1F6E460A-D2BD-4D4E-AB70-BB6AFA05D01C}" srcOrd="0" destOrd="0" presId="urn:microsoft.com/office/officeart/2008/layout/HexagonCluster"/>
    <dgm:cxn modelId="{034A4102-2972-4384-8BA3-C71EF5675D48}" type="presParOf" srcId="{FD50739D-415E-4307-82AC-D63D7F313E14}" destId="{3CCBB389-9741-4593-810E-7009A3130D5E}" srcOrd="1" destOrd="0" presId="urn:microsoft.com/office/officeart/2008/layout/HexagonCluster"/>
    <dgm:cxn modelId="{92ACA61B-15BB-46C8-9AA7-A2882BE160BB}" type="presParOf" srcId="{3CCBB389-9741-4593-810E-7009A3130D5E}" destId="{03EB12E7-322A-450A-9502-4F45F57BB03E}" srcOrd="0" destOrd="0" presId="urn:microsoft.com/office/officeart/2008/layout/HexagonCluster"/>
    <dgm:cxn modelId="{491ACF9C-1E98-47EF-A743-82D7270E50B4}" type="presParOf" srcId="{FD50739D-415E-4307-82AC-D63D7F313E14}" destId="{50A1E738-CB53-4A83-B9D9-279D5587E36F}" srcOrd="2" destOrd="0" presId="urn:microsoft.com/office/officeart/2008/layout/HexagonCluster"/>
    <dgm:cxn modelId="{71AEAA5D-D8ED-4920-9539-902516219DE8}" type="presParOf" srcId="{50A1E738-CB53-4A83-B9D9-279D5587E36F}" destId="{C8D78DBE-7F1E-4069-953E-2EFBD6FAAE6A}" srcOrd="0" destOrd="0" presId="urn:microsoft.com/office/officeart/2008/layout/HexagonCluster"/>
    <dgm:cxn modelId="{E7458CC0-4C19-48EE-BEBF-2AFC277BE4C6}" type="presParOf" srcId="{FD50739D-415E-4307-82AC-D63D7F313E14}" destId="{EAF5C06F-097B-4261-9C56-C61B256BBCAF}" srcOrd="3" destOrd="0" presId="urn:microsoft.com/office/officeart/2008/layout/HexagonCluster"/>
    <dgm:cxn modelId="{11196505-3D0B-4267-82F6-0E764EB4D7D6}" type="presParOf" srcId="{EAF5C06F-097B-4261-9C56-C61B256BBCAF}" destId="{EB32B37F-AF3B-4D90-9DF2-1E23609E4873}" srcOrd="0" destOrd="0" presId="urn:microsoft.com/office/officeart/2008/layout/HexagonCluster"/>
    <dgm:cxn modelId="{09FD9BC8-3E2E-42D9-97F8-BC1358C79F9A}" type="presParOf" srcId="{FD50739D-415E-4307-82AC-D63D7F313E14}" destId="{B7CBEED7-370A-49F9-9B5F-8E01D23D3F2B}" srcOrd="4" destOrd="0" presId="urn:microsoft.com/office/officeart/2008/layout/HexagonCluster"/>
    <dgm:cxn modelId="{F6E973ED-FC2D-45FF-909A-32FA7A8D3B71}" type="presParOf" srcId="{B7CBEED7-370A-49F9-9B5F-8E01D23D3F2B}" destId="{3A5DC03E-DA83-4880-81BA-90F598D79EA8}" srcOrd="0" destOrd="0" presId="urn:microsoft.com/office/officeart/2008/layout/HexagonCluster"/>
    <dgm:cxn modelId="{A127FD29-535C-47B9-86AA-094D8F838B8B}" type="presParOf" srcId="{FD50739D-415E-4307-82AC-D63D7F313E14}" destId="{5F684753-DB91-437C-B2AF-03C7280F331E}" srcOrd="5" destOrd="0" presId="urn:microsoft.com/office/officeart/2008/layout/HexagonCluster"/>
    <dgm:cxn modelId="{EC8DCB1D-42FD-4475-B8D6-E0FAAB505785}" type="presParOf" srcId="{5F684753-DB91-437C-B2AF-03C7280F331E}" destId="{FDD491C1-53CE-4046-B161-EAFAA8BDDE25}" srcOrd="0" destOrd="0" presId="urn:microsoft.com/office/officeart/2008/layout/HexagonCluster"/>
    <dgm:cxn modelId="{E708766B-5F2C-48E2-B67A-CEEB05B31AB1}" type="presParOf" srcId="{FD50739D-415E-4307-82AC-D63D7F313E14}" destId="{779CD6B0-3551-4050-AC2D-3CF3C59C8597}" srcOrd="6" destOrd="0" presId="urn:microsoft.com/office/officeart/2008/layout/HexagonCluster"/>
    <dgm:cxn modelId="{5B4AC792-BEDF-43B8-B473-096BA8C1CC6C}" type="presParOf" srcId="{779CD6B0-3551-4050-AC2D-3CF3C59C8597}" destId="{6FA9BB4E-6BA8-4E32-802C-55202E28C46C}" srcOrd="0" destOrd="0" presId="urn:microsoft.com/office/officeart/2008/layout/HexagonCluster"/>
    <dgm:cxn modelId="{F70875FF-500B-4C53-8BC3-89193A019842}" type="presParOf" srcId="{FD50739D-415E-4307-82AC-D63D7F313E14}" destId="{1B39A735-0C17-4FB0-8A7A-9079056A0EC8}" srcOrd="7" destOrd="0" presId="urn:microsoft.com/office/officeart/2008/layout/HexagonCluster"/>
    <dgm:cxn modelId="{531092F5-CFDF-43D7-A5C7-602402AE2119}" type="presParOf" srcId="{1B39A735-0C17-4FB0-8A7A-9079056A0EC8}" destId="{B12F9F16-6297-4BC9-BDDC-155E725819E4}" srcOrd="0" destOrd="0" presId="urn:microsoft.com/office/officeart/2008/layout/HexagonCluster"/>
    <dgm:cxn modelId="{5A67F1DB-FE9A-4AAE-9977-476AEA99D1BE}" type="presParOf" srcId="{FD50739D-415E-4307-82AC-D63D7F313E14}" destId="{B7B94D6A-93EB-45E0-895E-061AFFA2CAE9}" srcOrd="8" destOrd="0" presId="urn:microsoft.com/office/officeart/2008/layout/HexagonCluster"/>
    <dgm:cxn modelId="{5CEFE5EB-32CA-4469-A72F-F93D27D7B427}" type="presParOf" srcId="{B7B94D6A-93EB-45E0-895E-061AFFA2CAE9}" destId="{E3C35F62-9DB3-4E09-9B0E-274DBCBEC632}" srcOrd="0" destOrd="0" presId="urn:microsoft.com/office/officeart/2008/layout/HexagonCluster"/>
    <dgm:cxn modelId="{709F71AE-6555-4221-B10B-9256D3195942}" type="presParOf" srcId="{FD50739D-415E-4307-82AC-D63D7F313E14}" destId="{966215C9-E238-4CD6-8F12-513233A2715E}" srcOrd="9" destOrd="0" presId="urn:microsoft.com/office/officeart/2008/layout/HexagonCluster"/>
    <dgm:cxn modelId="{990A3A85-DC0A-4EF6-BC91-1DAF595A4A6D}" type="presParOf" srcId="{966215C9-E238-4CD6-8F12-513233A2715E}" destId="{35CC1A9D-668C-40F7-9B5C-8973722C6351}" srcOrd="0" destOrd="0" presId="urn:microsoft.com/office/officeart/2008/layout/HexagonCluster"/>
    <dgm:cxn modelId="{4E87B3E4-CE48-4626-AA8A-E11121927656}" type="presParOf" srcId="{FD50739D-415E-4307-82AC-D63D7F313E14}" destId="{C1E64A01-8DED-4101-8F01-15887A8F4D7D}" srcOrd="10" destOrd="0" presId="urn:microsoft.com/office/officeart/2008/layout/HexagonCluster"/>
    <dgm:cxn modelId="{938889F8-940A-44D7-8A23-8D984DB73623}" type="presParOf" srcId="{C1E64A01-8DED-4101-8F01-15887A8F4D7D}" destId="{6F40C00B-EB9B-46E2-95B1-D7D4AA4CB706}" srcOrd="0" destOrd="0" presId="urn:microsoft.com/office/officeart/2008/layout/HexagonCluster"/>
    <dgm:cxn modelId="{B43E0BB2-3DBF-4BAC-B9AD-DFDE682B5B96}" type="presParOf" srcId="{FD50739D-415E-4307-82AC-D63D7F313E14}" destId="{02F093A2-1A44-430A-AA28-197802E18B69}" srcOrd="11" destOrd="0" presId="urn:microsoft.com/office/officeart/2008/layout/HexagonCluster"/>
    <dgm:cxn modelId="{6551F53C-1A2C-481E-871D-F498AA112512}" type="presParOf" srcId="{02F093A2-1A44-430A-AA28-197802E18B69}" destId="{DF537FF1-225A-4172-A592-19FD9718755D}" srcOrd="0" destOrd="0" presId="urn:microsoft.com/office/officeart/2008/layout/HexagonCluster"/>
    <dgm:cxn modelId="{61B62FC0-7781-4F84-99E6-CE588D64E01B}" type="presParOf" srcId="{FD50739D-415E-4307-82AC-D63D7F313E14}" destId="{639E3736-3298-4561-98D0-7F58CF588BC5}" srcOrd="12" destOrd="0" presId="urn:microsoft.com/office/officeart/2008/layout/HexagonCluster"/>
    <dgm:cxn modelId="{AF9EF98A-C9FD-4FB7-9BA9-5F9CA2509070}" type="presParOf" srcId="{639E3736-3298-4561-98D0-7F58CF588BC5}" destId="{C1995419-F702-446D-A55D-91B2D5DDE39A}" srcOrd="0" destOrd="0" presId="urn:microsoft.com/office/officeart/2008/layout/HexagonCluster"/>
    <dgm:cxn modelId="{BB7A51E8-3FBF-4638-A110-923A3C2F734A}" type="presParOf" srcId="{FD50739D-415E-4307-82AC-D63D7F313E14}" destId="{5C76A4AE-30B9-4B5D-A210-DD0B0D967ACB}" srcOrd="13" destOrd="0" presId="urn:microsoft.com/office/officeart/2008/layout/HexagonCluster"/>
    <dgm:cxn modelId="{220364F1-4318-43DF-9A0C-B90D0865C28A}" type="presParOf" srcId="{5C76A4AE-30B9-4B5D-A210-DD0B0D967ACB}" destId="{43CA5E1D-D21B-41F2-A821-09B560F1D336}" srcOrd="0" destOrd="0" presId="urn:microsoft.com/office/officeart/2008/layout/HexagonCluster"/>
    <dgm:cxn modelId="{C987EC37-E961-4D99-A784-80196382CEF3}" type="presParOf" srcId="{FD50739D-415E-4307-82AC-D63D7F313E14}" destId="{9088F2E1-CE4A-4F23-8AFE-2E9921F3B26F}" srcOrd="14" destOrd="0" presId="urn:microsoft.com/office/officeart/2008/layout/HexagonCluster"/>
    <dgm:cxn modelId="{50724261-3D4C-4307-BACD-1FBDD0B84089}" type="presParOf" srcId="{9088F2E1-CE4A-4F23-8AFE-2E9921F3B26F}" destId="{3E3C064C-C4F1-49DE-B10E-7BD7833C0112}" srcOrd="0" destOrd="0" presId="urn:microsoft.com/office/officeart/2008/layout/HexagonCluster"/>
    <dgm:cxn modelId="{F07B3078-862E-4DAF-BE36-AD5C49C6A600}" type="presParOf" srcId="{FD50739D-415E-4307-82AC-D63D7F313E14}" destId="{B3B8DCA0-BB19-4AFC-AE85-903B5EB02003}" srcOrd="15" destOrd="0" presId="urn:microsoft.com/office/officeart/2008/layout/HexagonCluster"/>
    <dgm:cxn modelId="{31F87D6E-E8A7-4047-8194-6AB0EF059D68}" type="presParOf" srcId="{B3B8DCA0-BB19-4AFC-AE85-903B5EB02003}" destId="{02073426-CE1C-4534-BBAD-C396BD3888BC}" srcOrd="0" destOrd="0" presId="urn:microsoft.com/office/officeart/2008/layout/HexagonCluster"/>
    <dgm:cxn modelId="{B384752D-627D-4B0E-A83F-7C216D33EA9B}" type="presParOf" srcId="{FD50739D-415E-4307-82AC-D63D7F313E14}" destId="{F6FA24AB-C30E-41E0-8AEA-1965AD993F2C}" srcOrd="16" destOrd="0" presId="urn:microsoft.com/office/officeart/2008/layout/HexagonCluster"/>
    <dgm:cxn modelId="{EF5DD81D-8DB6-4CB0-A43D-E6B9AF9BEA9A}" type="presParOf" srcId="{F6FA24AB-C30E-41E0-8AEA-1965AD993F2C}" destId="{0080DCD8-F1A1-4497-BF49-2DA4D7B1C8D5}" srcOrd="0" destOrd="0" presId="urn:microsoft.com/office/officeart/2008/layout/HexagonCluster"/>
    <dgm:cxn modelId="{114C6456-1B90-4D80-A6C6-92BB998B2F4A}" type="presParOf" srcId="{FD50739D-415E-4307-82AC-D63D7F313E14}" destId="{A884D8EF-6C17-4CF2-B5C9-65C1926AE4E5}" srcOrd="17" destOrd="0" presId="urn:microsoft.com/office/officeart/2008/layout/HexagonCluster"/>
    <dgm:cxn modelId="{B486FC10-4134-4200-85CF-0AF96D8B37CE}" type="presParOf" srcId="{A884D8EF-6C17-4CF2-B5C9-65C1926AE4E5}" destId="{4969F0E0-FA47-4B0E-9BED-63C29ECDE089}" srcOrd="0" destOrd="0" presId="urn:microsoft.com/office/officeart/2008/layout/HexagonCluster"/>
    <dgm:cxn modelId="{C0789FD4-D230-4BB5-900F-254F06E556A6}" type="presParOf" srcId="{FD50739D-415E-4307-82AC-D63D7F313E14}" destId="{937137D0-5928-429E-8757-4ED593209D70}" srcOrd="18" destOrd="0" presId="urn:microsoft.com/office/officeart/2008/layout/HexagonCluster"/>
    <dgm:cxn modelId="{B29B8B96-35B1-412E-AF08-CA7491E16093}" type="presParOf" srcId="{937137D0-5928-429E-8757-4ED593209D70}" destId="{D525071D-1B5D-404F-A77E-2075B088C4A0}" srcOrd="0" destOrd="0" presId="urn:microsoft.com/office/officeart/2008/layout/HexagonCluster"/>
    <dgm:cxn modelId="{1CB7E40D-854B-4453-B892-FB6E681F7492}" type="presParOf" srcId="{FD50739D-415E-4307-82AC-D63D7F313E14}" destId="{5B19D858-CEF9-46CF-B343-19895242554E}" srcOrd="19" destOrd="0" presId="urn:microsoft.com/office/officeart/2008/layout/HexagonCluster"/>
    <dgm:cxn modelId="{CCD78EF8-EE5C-439A-B4A2-9B26B447EA8B}" type="presParOf" srcId="{5B19D858-CEF9-46CF-B343-19895242554E}" destId="{501A3693-33D6-4940-836C-E485D625A259}" srcOrd="0" destOrd="0" presId="urn:microsoft.com/office/officeart/2008/layout/HexagonCluster"/>
    <dgm:cxn modelId="{A8B72801-367F-4BC8-9DE6-F9C92DF887CB}" type="presParOf" srcId="{FD50739D-415E-4307-82AC-D63D7F313E14}" destId="{4DB5061F-4397-483D-8E92-00BBC8A35ED1}" srcOrd="20" destOrd="0" presId="urn:microsoft.com/office/officeart/2008/layout/HexagonCluster"/>
    <dgm:cxn modelId="{F7F4D2D4-6808-404F-81F8-1391BAC711CC}" type="presParOf" srcId="{4DB5061F-4397-483D-8E92-00BBC8A35ED1}" destId="{D7451DAC-4224-4393-BC94-620078FAC4F5}" srcOrd="0" destOrd="0" presId="urn:microsoft.com/office/officeart/2008/layout/HexagonCluster"/>
    <dgm:cxn modelId="{23081C57-A44D-4067-A0B6-E1F1F8491B2D}" type="presParOf" srcId="{FD50739D-415E-4307-82AC-D63D7F313E14}" destId="{7AEDA2B4-FB45-4562-A599-CA102801E016}" srcOrd="21" destOrd="0" presId="urn:microsoft.com/office/officeart/2008/layout/HexagonCluster"/>
    <dgm:cxn modelId="{139FDB75-8A3E-4035-A46D-CFF29D717A7A}" type="presParOf" srcId="{7AEDA2B4-FB45-4562-A599-CA102801E016}" destId="{FD20AA6C-10EF-4448-9474-08BE3334CC80}" srcOrd="0" destOrd="0" presId="urn:microsoft.com/office/officeart/2008/layout/HexagonCluster"/>
    <dgm:cxn modelId="{13188D0F-8112-47C4-B383-6789B11891ED}" type="presParOf" srcId="{FD50739D-415E-4307-82AC-D63D7F313E14}" destId="{FA559E75-D000-45D3-AC2B-430911E6FCA9}" srcOrd="22" destOrd="0" presId="urn:microsoft.com/office/officeart/2008/layout/HexagonCluster"/>
    <dgm:cxn modelId="{3257B7FA-18CF-466D-8F11-61EF0DE354A0}" type="presParOf" srcId="{FA559E75-D000-45D3-AC2B-430911E6FCA9}" destId="{84088F90-4474-4BA3-A45E-75E650C347D7}" srcOrd="0" destOrd="0" presId="urn:microsoft.com/office/officeart/2008/layout/HexagonCluster"/>
    <dgm:cxn modelId="{CCD0808D-92B5-49FA-AB14-05FC60701AFA}" type="presParOf" srcId="{FD50739D-415E-4307-82AC-D63D7F313E14}" destId="{E5D23066-2CB3-40C2-8BD7-FAABBFD2C1D6}" srcOrd="23" destOrd="0" presId="urn:microsoft.com/office/officeart/2008/layout/HexagonCluster"/>
    <dgm:cxn modelId="{B129F80B-8162-460A-842E-5FCAA6EB3E75}" type="presParOf" srcId="{E5D23066-2CB3-40C2-8BD7-FAABBFD2C1D6}" destId="{C81D238D-85CE-49D4-A557-9440D782BF17}" srcOrd="0" destOrd="0" presId="urn:microsoft.com/office/officeart/2008/layout/HexagonCluster"/>
    <dgm:cxn modelId="{72433613-437A-4E45-81C4-08D2DEBB73AD}" type="presParOf" srcId="{FD50739D-415E-4307-82AC-D63D7F313E14}" destId="{B8AEC527-97C0-4E21-881A-1B03A26A15D7}" srcOrd="24" destOrd="0" presId="urn:microsoft.com/office/officeart/2008/layout/HexagonCluster"/>
    <dgm:cxn modelId="{E967B4A4-58F0-4000-A697-0FADE4424168}" type="presParOf" srcId="{B8AEC527-97C0-4E21-881A-1B03A26A15D7}" destId="{95C8FA81-CE14-4935-BE01-02FA90EE3F7B}" srcOrd="0" destOrd="0" presId="urn:microsoft.com/office/officeart/2008/layout/HexagonCluster"/>
    <dgm:cxn modelId="{7CE22490-E515-48DB-A69D-6F248F41FB36}" type="presParOf" srcId="{FD50739D-415E-4307-82AC-D63D7F313E14}" destId="{E852297F-A254-4FF6-91AA-3E836F1D6532}" srcOrd="25" destOrd="0" presId="urn:microsoft.com/office/officeart/2008/layout/HexagonCluster"/>
    <dgm:cxn modelId="{4AB6F7B6-1AA2-4DDB-8A28-B71F17221B93}" type="presParOf" srcId="{E852297F-A254-4FF6-91AA-3E836F1D6532}" destId="{B3D744B2-AC25-4868-9816-A6B00426AF41}" srcOrd="0" destOrd="0" presId="urn:microsoft.com/office/officeart/2008/layout/HexagonCluster"/>
    <dgm:cxn modelId="{964A5806-D302-4620-8A9D-EACB4652AD6A}" type="presParOf" srcId="{FD50739D-415E-4307-82AC-D63D7F313E14}" destId="{F2CB6052-77A2-4841-90D1-3E3F64423250}" srcOrd="26" destOrd="0" presId="urn:microsoft.com/office/officeart/2008/layout/HexagonCluster"/>
    <dgm:cxn modelId="{51BB7CBE-36C6-405C-B830-42DF88018FA9}" type="presParOf" srcId="{F2CB6052-77A2-4841-90D1-3E3F64423250}" destId="{25891CC8-ADF0-49F2-B35D-B06E4B592B78}" srcOrd="0" destOrd="0" presId="urn:microsoft.com/office/officeart/2008/layout/HexagonCluster"/>
    <dgm:cxn modelId="{87AF6505-2F6C-4908-8645-A0C74438B7F8}" type="presParOf" srcId="{FD50739D-415E-4307-82AC-D63D7F313E14}" destId="{9E3047D6-A5EE-4E61-92DD-D63A1F42D385}" srcOrd="27" destOrd="0" presId="urn:microsoft.com/office/officeart/2008/layout/HexagonCluster"/>
    <dgm:cxn modelId="{B4C4577A-27BB-450A-B4A8-FCE2657619B1}" type="presParOf" srcId="{9E3047D6-A5EE-4E61-92DD-D63A1F42D385}" destId="{07297E75-9D3B-48BF-9C5D-ABE582545213}"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DE6B10D-EA53-46D8-AEA7-B57EC8F84E46}" type="doc">
      <dgm:prSet loTypeId="urn:microsoft.com/office/officeart/2005/8/layout/list1" loCatId="list" qsTypeId="urn:microsoft.com/office/officeart/2005/8/quickstyle/simple1" qsCatId="simple" csTypeId="urn:microsoft.com/office/officeart/2005/8/colors/accent1_3" csCatId="accent1" phldr="1"/>
      <dgm:spPr/>
      <dgm:t>
        <a:bodyPr/>
        <a:lstStyle/>
        <a:p>
          <a:endParaRPr lang="ru-RU"/>
        </a:p>
      </dgm:t>
    </dgm:pt>
    <dgm:pt modelId="{E47110D5-55E9-44A1-8740-AB9FF8E1D327}">
      <dgm:prSet phldrT="[Текст]" custT="1"/>
      <dgm:spPr/>
      <dgm:t>
        <a:bodyPr/>
        <a:lstStyle/>
        <a:p>
          <a:r>
            <a:rPr lang="ru-RU" sz="1800" b="1" i="1" dirty="0" smtClean="0"/>
            <a:t>1.	</a:t>
          </a:r>
          <a:r>
            <a:rPr lang="ru-RU" sz="1800" b="1" i="0" dirty="0" smtClean="0">
              <a:effectLst>
                <a:outerShdw blurRad="38100" dist="38100" dir="2700000" algn="tl">
                  <a:srgbClr val="000000">
                    <a:alpha val="43137"/>
                  </a:srgbClr>
                </a:outerShdw>
              </a:effectLst>
            </a:rPr>
            <a:t>Работа с эмоциями и чувствами</a:t>
          </a:r>
          <a:endParaRPr lang="ru-RU" sz="1800" b="1" i="0" dirty="0">
            <a:effectLst>
              <a:outerShdw blurRad="38100" dist="38100" dir="2700000" algn="tl">
                <a:srgbClr val="000000">
                  <a:alpha val="43137"/>
                </a:srgbClr>
              </a:outerShdw>
            </a:effectLst>
          </a:endParaRPr>
        </a:p>
      </dgm:t>
    </dgm:pt>
    <dgm:pt modelId="{18A4DAA0-6BA8-4A56-95C5-B19215184AB5}" type="parTrans" cxnId="{B9A41EFB-341D-4066-B64A-1A12399B680E}">
      <dgm:prSet/>
      <dgm:spPr/>
      <dgm:t>
        <a:bodyPr/>
        <a:lstStyle/>
        <a:p>
          <a:endParaRPr lang="ru-RU"/>
        </a:p>
      </dgm:t>
    </dgm:pt>
    <dgm:pt modelId="{1419D5DC-D87C-45B9-A5A7-8509CBBFEBFA}" type="sibTrans" cxnId="{B9A41EFB-341D-4066-B64A-1A12399B680E}">
      <dgm:prSet/>
      <dgm:spPr/>
      <dgm:t>
        <a:bodyPr/>
        <a:lstStyle/>
        <a:p>
          <a:endParaRPr lang="ru-RU"/>
        </a:p>
      </dgm:t>
    </dgm:pt>
    <dgm:pt modelId="{A0FCD57B-88E7-4877-8FD2-CA2C644B8DA7}">
      <dgm:prSet phldrT="[Текст]" custT="1"/>
      <dgm:spPr/>
      <dgm:t>
        <a:bodyPr/>
        <a:lstStyle/>
        <a:p>
          <a:r>
            <a:rPr lang="ru-RU" sz="1800" b="1" i="1" dirty="0" smtClean="0"/>
            <a:t>Техника «Про что мой страх»</a:t>
          </a:r>
          <a:endParaRPr lang="ru-RU" sz="1800" b="1" i="1" dirty="0"/>
        </a:p>
      </dgm:t>
    </dgm:pt>
    <dgm:pt modelId="{47A0F1F5-4B31-4B46-A2D5-69887307B670}" type="parTrans" cxnId="{91C3E508-0E97-4102-8FEF-95707991BB4A}">
      <dgm:prSet/>
      <dgm:spPr/>
      <dgm:t>
        <a:bodyPr/>
        <a:lstStyle/>
        <a:p>
          <a:endParaRPr lang="ru-RU"/>
        </a:p>
      </dgm:t>
    </dgm:pt>
    <dgm:pt modelId="{BD8E5BAD-519A-4953-BEA7-3A682ED7C944}" type="sibTrans" cxnId="{91C3E508-0E97-4102-8FEF-95707991BB4A}">
      <dgm:prSet/>
      <dgm:spPr/>
      <dgm:t>
        <a:bodyPr/>
        <a:lstStyle/>
        <a:p>
          <a:endParaRPr lang="ru-RU"/>
        </a:p>
      </dgm:t>
    </dgm:pt>
    <dgm:pt modelId="{6931F900-8148-4715-8ECF-5B898F2A29BC}">
      <dgm:prSet phldrT="[Текст]" custT="1"/>
      <dgm:spPr/>
      <dgm:t>
        <a:bodyPr/>
        <a:lstStyle/>
        <a:p>
          <a:r>
            <a:rPr lang="ru-RU" sz="1800" b="1" i="1" dirty="0" smtClean="0"/>
            <a:t>Техника «Нарисуй свой страх»</a:t>
          </a:r>
          <a:endParaRPr lang="ru-RU" sz="1800" b="1" i="1" dirty="0"/>
        </a:p>
      </dgm:t>
    </dgm:pt>
    <dgm:pt modelId="{2BF348A2-1CA9-43A3-9625-04226E3BD5EA}" type="parTrans" cxnId="{A50E23C0-84CB-4E2F-AC58-546F285FE4A6}">
      <dgm:prSet/>
      <dgm:spPr/>
      <dgm:t>
        <a:bodyPr/>
        <a:lstStyle/>
        <a:p>
          <a:endParaRPr lang="ru-RU"/>
        </a:p>
      </dgm:t>
    </dgm:pt>
    <dgm:pt modelId="{4D953FEA-D50A-4800-B81E-900B8204E681}" type="sibTrans" cxnId="{A50E23C0-84CB-4E2F-AC58-546F285FE4A6}">
      <dgm:prSet/>
      <dgm:spPr/>
      <dgm:t>
        <a:bodyPr/>
        <a:lstStyle/>
        <a:p>
          <a:endParaRPr lang="ru-RU"/>
        </a:p>
      </dgm:t>
    </dgm:pt>
    <dgm:pt modelId="{0543BAD3-542B-4B65-8681-19E57ACAED73}">
      <dgm:prSet phldrT="[Текст]" custT="1"/>
      <dgm:spPr/>
      <dgm:t>
        <a:bodyPr/>
        <a:lstStyle/>
        <a:p>
          <a:r>
            <a:rPr lang="ru-RU" sz="1800" b="1" i="1" dirty="0" smtClean="0"/>
            <a:t>Техника «Придай форму</a:t>
          </a:r>
          <a:endParaRPr lang="ru-RU" sz="1800" b="1" i="1" dirty="0"/>
        </a:p>
      </dgm:t>
    </dgm:pt>
    <dgm:pt modelId="{3E66DB7B-AAAF-4603-AB20-E9F19BFCF756}" type="parTrans" cxnId="{21C774DD-8105-41AD-A5F8-C5DB8898BB27}">
      <dgm:prSet/>
      <dgm:spPr/>
      <dgm:t>
        <a:bodyPr/>
        <a:lstStyle/>
        <a:p>
          <a:endParaRPr lang="ru-RU"/>
        </a:p>
      </dgm:t>
    </dgm:pt>
    <dgm:pt modelId="{F6DF02DD-4E02-487A-B694-7D863873E93F}" type="sibTrans" cxnId="{21C774DD-8105-41AD-A5F8-C5DB8898BB27}">
      <dgm:prSet/>
      <dgm:spPr/>
      <dgm:t>
        <a:bodyPr/>
        <a:lstStyle/>
        <a:p>
          <a:endParaRPr lang="ru-RU"/>
        </a:p>
      </dgm:t>
    </dgm:pt>
    <dgm:pt modelId="{8CE27E88-7E0B-411B-956A-2D0ABDD4D78C}">
      <dgm:prSet phldrT="[Текст]" custT="1"/>
      <dgm:spPr/>
      <dgm:t>
        <a:bodyPr/>
        <a:lstStyle/>
        <a:p>
          <a:r>
            <a:rPr lang="ru-RU" sz="1800" b="1" i="1" dirty="0" smtClean="0"/>
            <a:t>Упражнение «Кинотеатр»</a:t>
          </a:r>
          <a:endParaRPr lang="ru-RU" sz="1800" b="1" i="1" dirty="0"/>
        </a:p>
      </dgm:t>
    </dgm:pt>
    <dgm:pt modelId="{712B9DEF-0C61-4D4F-A9A1-5C60E0BF78E5}" type="parTrans" cxnId="{37BA6011-FF6E-47EB-A9C1-C75FCF26451C}">
      <dgm:prSet/>
      <dgm:spPr/>
      <dgm:t>
        <a:bodyPr/>
        <a:lstStyle/>
        <a:p>
          <a:endParaRPr lang="ru-RU"/>
        </a:p>
      </dgm:t>
    </dgm:pt>
    <dgm:pt modelId="{5EF0770D-C201-467D-A3B6-8CC1DE61AF2A}" type="sibTrans" cxnId="{37BA6011-FF6E-47EB-A9C1-C75FCF26451C}">
      <dgm:prSet/>
      <dgm:spPr/>
      <dgm:t>
        <a:bodyPr/>
        <a:lstStyle/>
        <a:p>
          <a:endParaRPr lang="ru-RU"/>
        </a:p>
      </dgm:t>
    </dgm:pt>
    <dgm:pt modelId="{1E7E886C-7260-4BC8-BA1D-44508CCDE012}">
      <dgm:prSet custT="1"/>
      <dgm:spPr/>
      <dgm:t>
        <a:bodyPr/>
        <a:lstStyle/>
        <a:p>
          <a:r>
            <a:rPr lang="ru-RU" sz="1800" b="1" i="1" dirty="0" smtClean="0"/>
            <a:t>Техника «Метод </a:t>
          </a:r>
          <a:r>
            <a:rPr lang="ru-RU" sz="1800" b="1" i="1" dirty="0" err="1" smtClean="0"/>
            <a:t>Седоны</a:t>
          </a:r>
          <a:r>
            <a:rPr lang="ru-RU" sz="1800" b="1" i="1" dirty="0" smtClean="0"/>
            <a:t>»</a:t>
          </a:r>
          <a:endParaRPr lang="ru-RU" sz="1800" b="1" i="1" dirty="0"/>
        </a:p>
      </dgm:t>
    </dgm:pt>
    <dgm:pt modelId="{3FA789A6-BFB0-4630-A017-C507BFBD9DB5}" type="parTrans" cxnId="{1D09121A-4C6B-4185-8F04-EC95784CC34A}">
      <dgm:prSet/>
      <dgm:spPr/>
      <dgm:t>
        <a:bodyPr/>
        <a:lstStyle/>
        <a:p>
          <a:endParaRPr lang="ru-RU"/>
        </a:p>
      </dgm:t>
    </dgm:pt>
    <dgm:pt modelId="{20ACC89F-0575-44D4-A5AB-1CEA599E8E06}" type="sibTrans" cxnId="{1D09121A-4C6B-4185-8F04-EC95784CC34A}">
      <dgm:prSet/>
      <dgm:spPr/>
      <dgm:t>
        <a:bodyPr/>
        <a:lstStyle/>
        <a:p>
          <a:endParaRPr lang="ru-RU"/>
        </a:p>
      </dgm:t>
    </dgm:pt>
    <dgm:pt modelId="{F6FCFCA3-6066-4F9C-B8B5-EB94B5763ABD}">
      <dgm:prSet custT="1"/>
      <dgm:spPr/>
      <dgm:t>
        <a:bodyPr/>
        <a:lstStyle/>
        <a:p>
          <a:r>
            <a:rPr lang="ru-RU" sz="1800" b="1" i="1" dirty="0" smtClean="0">
              <a:solidFill>
                <a:schemeClr val="bg1"/>
              </a:solidFill>
            </a:rPr>
            <a:t>2.	</a:t>
          </a:r>
          <a:r>
            <a:rPr lang="ru-RU" sz="1800" b="1" i="0" dirty="0" smtClean="0">
              <a:solidFill>
                <a:schemeClr val="bg1"/>
              </a:solidFill>
              <a:effectLst>
                <a:outerShdw blurRad="38100" dist="38100" dir="2700000" algn="tl">
                  <a:srgbClr val="000000">
                    <a:alpha val="43137"/>
                  </a:srgbClr>
                </a:outerShdw>
              </a:effectLst>
            </a:rPr>
            <a:t>Экспресс техники при приступах страха</a:t>
          </a:r>
          <a:endParaRPr lang="ru-RU" sz="1800" b="1" i="0" dirty="0">
            <a:solidFill>
              <a:schemeClr val="bg1"/>
            </a:solidFill>
            <a:effectLst>
              <a:outerShdw blurRad="38100" dist="38100" dir="2700000" algn="tl">
                <a:srgbClr val="000000">
                  <a:alpha val="43137"/>
                </a:srgbClr>
              </a:outerShdw>
            </a:effectLst>
          </a:endParaRPr>
        </a:p>
      </dgm:t>
    </dgm:pt>
    <dgm:pt modelId="{68D2D146-F83D-4AE6-8254-733C17CB9C00}" type="parTrans" cxnId="{3E5D85CA-78CC-4BAE-B53A-0EE92FB7018D}">
      <dgm:prSet/>
      <dgm:spPr/>
      <dgm:t>
        <a:bodyPr/>
        <a:lstStyle/>
        <a:p>
          <a:endParaRPr lang="ru-RU"/>
        </a:p>
      </dgm:t>
    </dgm:pt>
    <dgm:pt modelId="{145ECD57-6AF7-442C-AD46-85DC26626A0B}" type="sibTrans" cxnId="{3E5D85CA-78CC-4BAE-B53A-0EE92FB7018D}">
      <dgm:prSet/>
      <dgm:spPr/>
      <dgm:t>
        <a:bodyPr/>
        <a:lstStyle/>
        <a:p>
          <a:endParaRPr lang="ru-RU"/>
        </a:p>
      </dgm:t>
    </dgm:pt>
    <dgm:pt modelId="{2C65E062-FA44-4598-83C4-1CCB63F3ECC6}">
      <dgm:prSet custT="1"/>
      <dgm:spPr/>
      <dgm:t>
        <a:bodyPr/>
        <a:lstStyle/>
        <a:p>
          <a:r>
            <a:rPr lang="ru-RU" sz="1800" b="1" i="1" dirty="0" smtClean="0"/>
            <a:t>Техника «Концентрация на нейтральном предмете»</a:t>
          </a:r>
          <a:endParaRPr lang="ru-RU" sz="1800" b="1" i="1" dirty="0"/>
        </a:p>
      </dgm:t>
    </dgm:pt>
    <dgm:pt modelId="{41E08DDE-01FD-4977-9E8C-C41173AFB084}" type="parTrans" cxnId="{C91F6E62-A54C-4ADC-8B0E-BFCDF6B874ED}">
      <dgm:prSet/>
      <dgm:spPr/>
      <dgm:t>
        <a:bodyPr/>
        <a:lstStyle/>
        <a:p>
          <a:endParaRPr lang="ru-RU"/>
        </a:p>
      </dgm:t>
    </dgm:pt>
    <dgm:pt modelId="{8DD2B42C-4C07-4D16-B061-50124231EFE1}" type="sibTrans" cxnId="{C91F6E62-A54C-4ADC-8B0E-BFCDF6B874ED}">
      <dgm:prSet/>
      <dgm:spPr/>
      <dgm:t>
        <a:bodyPr/>
        <a:lstStyle/>
        <a:p>
          <a:endParaRPr lang="ru-RU"/>
        </a:p>
      </dgm:t>
    </dgm:pt>
    <dgm:pt modelId="{65A43115-E1FD-4656-9E6E-F7427BA07C70}">
      <dgm:prSet custT="1"/>
      <dgm:spPr/>
      <dgm:t>
        <a:bodyPr/>
        <a:lstStyle/>
        <a:p>
          <a:r>
            <a:rPr lang="ru-RU" sz="1800" b="1" i="1" dirty="0" smtClean="0"/>
            <a:t>Техника «Выявление страха»</a:t>
          </a:r>
          <a:endParaRPr lang="ru-RU" sz="1800" b="1" i="1" dirty="0"/>
        </a:p>
      </dgm:t>
    </dgm:pt>
    <dgm:pt modelId="{60EA5893-274A-480D-B082-217D2563309E}" type="parTrans" cxnId="{716BE93C-BC24-43CC-9FF2-6C48236BE8D5}">
      <dgm:prSet/>
      <dgm:spPr/>
      <dgm:t>
        <a:bodyPr/>
        <a:lstStyle/>
        <a:p>
          <a:endParaRPr lang="ru-RU"/>
        </a:p>
      </dgm:t>
    </dgm:pt>
    <dgm:pt modelId="{B651371D-9090-4516-A9FB-A68A0729B927}" type="sibTrans" cxnId="{716BE93C-BC24-43CC-9FF2-6C48236BE8D5}">
      <dgm:prSet/>
      <dgm:spPr/>
      <dgm:t>
        <a:bodyPr/>
        <a:lstStyle/>
        <a:p>
          <a:endParaRPr lang="ru-RU"/>
        </a:p>
      </dgm:t>
    </dgm:pt>
    <dgm:pt modelId="{B64F5CCD-4E86-4700-B2E5-4A1F756775D4}" type="pres">
      <dgm:prSet presAssocID="{0DE6B10D-EA53-46D8-AEA7-B57EC8F84E46}" presName="linear" presStyleCnt="0">
        <dgm:presLayoutVars>
          <dgm:dir/>
          <dgm:animLvl val="lvl"/>
          <dgm:resizeHandles val="exact"/>
        </dgm:presLayoutVars>
      </dgm:prSet>
      <dgm:spPr/>
      <dgm:t>
        <a:bodyPr/>
        <a:lstStyle/>
        <a:p>
          <a:endParaRPr lang="ru-RU"/>
        </a:p>
      </dgm:t>
    </dgm:pt>
    <dgm:pt modelId="{8D432BAA-5BAF-4FB0-9146-9A985001F1E7}" type="pres">
      <dgm:prSet presAssocID="{E47110D5-55E9-44A1-8740-AB9FF8E1D327}" presName="parentLin" presStyleCnt="0"/>
      <dgm:spPr/>
    </dgm:pt>
    <dgm:pt modelId="{AE126FA9-421D-4F33-8268-2C1EE64AA5CF}" type="pres">
      <dgm:prSet presAssocID="{E47110D5-55E9-44A1-8740-AB9FF8E1D327}" presName="parentLeftMargin" presStyleLbl="node1" presStyleIdx="0" presStyleCnt="2"/>
      <dgm:spPr/>
      <dgm:t>
        <a:bodyPr/>
        <a:lstStyle/>
        <a:p>
          <a:endParaRPr lang="ru-RU"/>
        </a:p>
      </dgm:t>
    </dgm:pt>
    <dgm:pt modelId="{C2A6225A-CA94-4B6F-B4DF-11B3C76D67F6}" type="pres">
      <dgm:prSet presAssocID="{E47110D5-55E9-44A1-8740-AB9FF8E1D327}" presName="parentText" presStyleLbl="node1" presStyleIdx="0" presStyleCnt="2">
        <dgm:presLayoutVars>
          <dgm:chMax val="0"/>
          <dgm:bulletEnabled val="1"/>
        </dgm:presLayoutVars>
      </dgm:prSet>
      <dgm:spPr/>
      <dgm:t>
        <a:bodyPr/>
        <a:lstStyle/>
        <a:p>
          <a:endParaRPr lang="ru-RU"/>
        </a:p>
      </dgm:t>
    </dgm:pt>
    <dgm:pt modelId="{206D58CF-D249-43B8-B414-38A31610A83C}" type="pres">
      <dgm:prSet presAssocID="{E47110D5-55E9-44A1-8740-AB9FF8E1D327}" presName="negativeSpace" presStyleCnt="0"/>
      <dgm:spPr/>
    </dgm:pt>
    <dgm:pt modelId="{A7CB60E1-6E56-482B-8C75-B5EC1BEA95A7}" type="pres">
      <dgm:prSet presAssocID="{E47110D5-55E9-44A1-8740-AB9FF8E1D327}" presName="childText" presStyleLbl="conFgAcc1" presStyleIdx="0" presStyleCnt="2">
        <dgm:presLayoutVars>
          <dgm:bulletEnabled val="1"/>
        </dgm:presLayoutVars>
      </dgm:prSet>
      <dgm:spPr/>
      <dgm:t>
        <a:bodyPr/>
        <a:lstStyle/>
        <a:p>
          <a:endParaRPr lang="ru-RU"/>
        </a:p>
      </dgm:t>
    </dgm:pt>
    <dgm:pt modelId="{AA978B28-4BFE-4FE1-86C6-C02D2C432ABB}" type="pres">
      <dgm:prSet presAssocID="{1419D5DC-D87C-45B9-A5A7-8509CBBFEBFA}" presName="spaceBetweenRectangles" presStyleCnt="0"/>
      <dgm:spPr/>
    </dgm:pt>
    <dgm:pt modelId="{E465B92A-0BAB-40AD-A8F3-BA678C0D5450}" type="pres">
      <dgm:prSet presAssocID="{F6FCFCA3-6066-4F9C-B8B5-EB94B5763ABD}" presName="parentLin" presStyleCnt="0"/>
      <dgm:spPr/>
    </dgm:pt>
    <dgm:pt modelId="{58FA863F-3C0F-4506-B00B-0B1117BCB96D}" type="pres">
      <dgm:prSet presAssocID="{F6FCFCA3-6066-4F9C-B8B5-EB94B5763ABD}" presName="parentLeftMargin" presStyleLbl="node1" presStyleIdx="0" presStyleCnt="2"/>
      <dgm:spPr/>
      <dgm:t>
        <a:bodyPr/>
        <a:lstStyle/>
        <a:p>
          <a:endParaRPr lang="ru-RU"/>
        </a:p>
      </dgm:t>
    </dgm:pt>
    <dgm:pt modelId="{DC49A96C-A271-4E3D-91ED-F29BF9ACBDCD}" type="pres">
      <dgm:prSet presAssocID="{F6FCFCA3-6066-4F9C-B8B5-EB94B5763ABD}" presName="parentText" presStyleLbl="node1" presStyleIdx="1" presStyleCnt="2">
        <dgm:presLayoutVars>
          <dgm:chMax val="0"/>
          <dgm:bulletEnabled val="1"/>
        </dgm:presLayoutVars>
      </dgm:prSet>
      <dgm:spPr/>
      <dgm:t>
        <a:bodyPr/>
        <a:lstStyle/>
        <a:p>
          <a:endParaRPr lang="ru-RU"/>
        </a:p>
      </dgm:t>
    </dgm:pt>
    <dgm:pt modelId="{AD7E165A-37C0-4128-B4EB-E86C827BA4EC}" type="pres">
      <dgm:prSet presAssocID="{F6FCFCA3-6066-4F9C-B8B5-EB94B5763ABD}" presName="negativeSpace" presStyleCnt="0"/>
      <dgm:spPr/>
    </dgm:pt>
    <dgm:pt modelId="{FF005F03-D9B5-4576-80E3-1312116DD7FC}" type="pres">
      <dgm:prSet presAssocID="{F6FCFCA3-6066-4F9C-B8B5-EB94B5763ABD}" presName="childText" presStyleLbl="conFgAcc1" presStyleIdx="1" presStyleCnt="2">
        <dgm:presLayoutVars>
          <dgm:bulletEnabled val="1"/>
        </dgm:presLayoutVars>
      </dgm:prSet>
      <dgm:spPr/>
      <dgm:t>
        <a:bodyPr/>
        <a:lstStyle/>
        <a:p>
          <a:endParaRPr lang="ru-RU"/>
        </a:p>
      </dgm:t>
    </dgm:pt>
  </dgm:ptLst>
  <dgm:cxnLst>
    <dgm:cxn modelId="{81D4E176-C19C-4A67-9B32-9B3A66CF6339}" type="presOf" srcId="{E47110D5-55E9-44A1-8740-AB9FF8E1D327}" destId="{AE126FA9-421D-4F33-8268-2C1EE64AA5CF}" srcOrd="0" destOrd="0" presId="urn:microsoft.com/office/officeart/2005/8/layout/list1"/>
    <dgm:cxn modelId="{37BA6011-FF6E-47EB-A9C1-C75FCF26451C}" srcId="{F6FCFCA3-6066-4F9C-B8B5-EB94B5763ABD}" destId="{8CE27E88-7E0B-411B-956A-2D0ABDD4D78C}" srcOrd="5" destOrd="0" parTransId="{712B9DEF-0C61-4D4F-A9A1-5C60E0BF78E5}" sibTransId="{5EF0770D-C201-467D-A3B6-8CC1DE61AF2A}"/>
    <dgm:cxn modelId="{AFDD2BAD-00BE-4F90-ADAA-8F126ADB2D90}" type="presOf" srcId="{F6FCFCA3-6066-4F9C-B8B5-EB94B5763ABD}" destId="{58FA863F-3C0F-4506-B00B-0B1117BCB96D}" srcOrd="0" destOrd="0" presId="urn:microsoft.com/office/officeart/2005/8/layout/list1"/>
    <dgm:cxn modelId="{21C774DD-8105-41AD-A5F8-C5DB8898BB27}" srcId="{F6FCFCA3-6066-4F9C-B8B5-EB94B5763ABD}" destId="{0543BAD3-542B-4B65-8681-19E57ACAED73}" srcOrd="4" destOrd="0" parTransId="{3E66DB7B-AAAF-4603-AB20-E9F19BFCF756}" sibTransId="{F6DF02DD-4E02-487A-B694-7D863873E93F}"/>
    <dgm:cxn modelId="{408D50F4-4C20-477B-B8AC-29A6369D1F3E}" type="presOf" srcId="{65A43115-E1FD-4656-9E6E-F7427BA07C70}" destId="{FF005F03-D9B5-4576-80E3-1312116DD7FC}" srcOrd="0" destOrd="1" presId="urn:microsoft.com/office/officeart/2005/8/layout/list1"/>
    <dgm:cxn modelId="{1D09121A-4C6B-4185-8F04-EC95784CC34A}" srcId="{E47110D5-55E9-44A1-8740-AB9FF8E1D327}" destId="{1E7E886C-7260-4BC8-BA1D-44508CCDE012}" srcOrd="0" destOrd="0" parTransId="{3FA789A6-BFB0-4630-A017-C507BFBD9DB5}" sibTransId="{20ACC89F-0575-44D4-A5AB-1CEA599E8E06}"/>
    <dgm:cxn modelId="{A469F28B-D63C-486F-A4CC-2238554AA825}" type="presOf" srcId="{E47110D5-55E9-44A1-8740-AB9FF8E1D327}" destId="{C2A6225A-CA94-4B6F-B4DF-11B3C76D67F6}" srcOrd="1" destOrd="0" presId="urn:microsoft.com/office/officeart/2005/8/layout/list1"/>
    <dgm:cxn modelId="{B9A41EFB-341D-4066-B64A-1A12399B680E}" srcId="{0DE6B10D-EA53-46D8-AEA7-B57EC8F84E46}" destId="{E47110D5-55E9-44A1-8740-AB9FF8E1D327}" srcOrd="0" destOrd="0" parTransId="{18A4DAA0-6BA8-4A56-95C5-B19215184AB5}" sibTransId="{1419D5DC-D87C-45B9-A5A7-8509CBBFEBFA}"/>
    <dgm:cxn modelId="{F5A75942-F239-449A-BED0-695A4F3B8074}" type="presOf" srcId="{2C65E062-FA44-4598-83C4-1CCB63F3ECC6}" destId="{FF005F03-D9B5-4576-80E3-1312116DD7FC}" srcOrd="0" destOrd="0" presId="urn:microsoft.com/office/officeart/2005/8/layout/list1"/>
    <dgm:cxn modelId="{786F3F64-01FF-4B78-954F-5A9E05BF4D7D}" type="presOf" srcId="{1E7E886C-7260-4BC8-BA1D-44508CCDE012}" destId="{A7CB60E1-6E56-482B-8C75-B5EC1BEA95A7}" srcOrd="0" destOrd="0" presId="urn:microsoft.com/office/officeart/2005/8/layout/list1"/>
    <dgm:cxn modelId="{A50E23C0-84CB-4E2F-AC58-546F285FE4A6}" srcId="{F6FCFCA3-6066-4F9C-B8B5-EB94B5763ABD}" destId="{6931F900-8148-4715-8ECF-5B898F2A29BC}" srcOrd="3" destOrd="0" parTransId="{2BF348A2-1CA9-43A3-9625-04226E3BD5EA}" sibTransId="{4D953FEA-D50A-4800-B81E-900B8204E681}"/>
    <dgm:cxn modelId="{716BE93C-BC24-43CC-9FF2-6C48236BE8D5}" srcId="{F6FCFCA3-6066-4F9C-B8B5-EB94B5763ABD}" destId="{65A43115-E1FD-4656-9E6E-F7427BA07C70}" srcOrd="1" destOrd="0" parTransId="{60EA5893-274A-480D-B082-217D2563309E}" sibTransId="{B651371D-9090-4516-A9FB-A68A0729B927}"/>
    <dgm:cxn modelId="{396B1156-A609-42D4-AA61-857BFE2CCA3F}" type="presOf" srcId="{8CE27E88-7E0B-411B-956A-2D0ABDD4D78C}" destId="{FF005F03-D9B5-4576-80E3-1312116DD7FC}" srcOrd="0" destOrd="5" presId="urn:microsoft.com/office/officeart/2005/8/layout/list1"/>
    <dgm:cxn modelId="{79A66795-FDE3-4115-AA96-9B139FA1E496}" type="presOf" srcId="{0543BAD3-542B-4B65-8681-19E57ACAED73}" destId="{FF005F03-D9B5-4576-80E3-1312116DD7FC}" srcOrd="0" destOrd="4" presId="urn:microsoft.com/office/officeart/2005/8/layout/list1"/>
    <dgm:cxn modelId="{044966BA-8908-4541-9720-2F92C0160BC7}" type="presOf" srcId="{F6FCFCA3-6066-4F9C-B8B5-EB94B5763ABD}" destId="{DC49A96C-A271-4E3D-91ED-F29BF9ACBDCD}" srcOrd="1" destOrd="0" presId="urn:microsoft.com/office/officeart/2005/8/layout/list1"/>
    <dgm:cxn modelId="{3E5D85CA-78CC-4BAE-B53A-0EE92FB7018D}" srcId="{0DE6B10D-EA53-46D8-AEA7-B57EC8F84E46}" destId="{F6FCFCA3-6066-4F9C-B8B5-EB94B5763ABD}" srcOrd="1" destOrd="0" parTransId="{68D2D146-F83D-4AE6-8254-733C17CB9C00}" sibTransId="{145ECD57-6AF7-442C-AD46-85DC26626A0B}"/>
    <dgm:cxn modelId="{C91F6E62-A54C-4ADC-8B0E-BFCDF6B874ED}" srcId="{F6FCFCA3-6066-4F9C-B8B5-EB94B5763ABD}" destId="{2C65E062-FA44-4598-83C4-1CCB63F3ECC6}" srcOrd="0" destOrd="0" parTransId="{41E08DDE-01FD-4977-9E8C-C41173AFB084}" sibTransId="{8DD2B42C-4C07-4D16-B061-50124231EFE1}"/>
    <dgm:cxn modelId="{91C3E508-0E97-4102-8FEF-95707991BB4A}" srcId="{F6FCFCA3-6066-4F9C-B8B5-EB94B5763ABD}" destId="{A0FCD57B-88E7-4877-8FD2-CA2C644B8DA7}" srcOrd="2" destOrd="0" parTransId="{47A0F1F5-4B31-4B46-A2D5-69887307B670}" sibTransId="{BD8E5BAD-519A-4953-BEA7-3A682ED7C944}"/>
    <dgm:cxn modelId="{6D20904A-CB38-48D1-97EE-092B7F697CE7}" type="presOf" srcId="{0DE6B10D-EA53-46D8-AEA7-B57EC8F84E46}" destId="{B64F5CCD-4E86-4700-B2E5-4A1F756775D4}" srcOrd="0" destOrd="0" presId="urn:microsoft.com/office/officeart/2005/8/layout/list1"/>
    <dgm:cxn modelId="{4984C614-182B-4712-B727-C4D19FCB7CF2}" type="presOf" srcId="{A0FCD57B-88E7-4877-8FD2-CA2C644B8DA7}" destId="{FF005F03-D9B5-4576-80E3-1312116DD7FC}" srcOrd="0" destOrd="2" presId="urn:microsoft.com/office/officeart/2005/8/layout/list1"/>
    <dgm:cxn modelId="{0C19F3B4-0612-44D1-8E2C-3190E4028D08}" type="presOf" srcId="{6931F900-8148-4715-8ECF-5B898F2A29BC}" destId="{FF005F03-D9B5-4576-80E3-1312116DD7FC}" srcOrd="0" destOrd="3" presId="urn:microsoft.com/office/officeart/2005/8/layout/list1"/>
    <dgm:cxn modelId="{EDAE51DD-CAAE-4CE7-930A-029827D457F7}" type="presParOf" srcId="{B64F5CCD-4E86-4700-B2E5-4A1F756775D4}" destId="{8D432BAA-5BAF-4FB0-9146-9A985001F1E7}" srcOrd="0" destOrd="0" presId="urn:microsoft.com/office/officeart/2005/8/layout/list1"/>
    <dgm:cxn modelId="{62615B7C-378C-477C-B022-2CDA36C27B08}" type="presParOf" srcId="{8D432BAA-5BAF-4FB0-9146-9A985001F1E7}" destId="{AE126FA9-421D-4F33-8268-2C1EE64AA5CF}" srcOrd="0" destOrd="0" presId="urn:microsoft.com/office/officeart/2005/8/layout/list1"/>
    <dgm:cxn modelId="{EE3678E7-EF19-46B7-B142-F9CC2B3B63D4}" type="presParOf" srcId="{8D432BAA-5BAF-4FB0-9146-9A985001F1E7}" destId="{C2A6225A-CA94-4B6F-B4DF-11B3C76D67F6}" srcOrd="1" destOrd="0" presId="urn:microsoft.com/office/officeart/2005/8/layout/list1"/>
    <dgm:cxn modelId="{FF0CFFDB-483E-4ABC-8CDE-7ACA7353CB6D}" type="presParOf" srcId="{B64F5CCD-4E86-4700-B2E5-4A1F756775D4}" destId="{206D58CF-D249-43B8-B414-38A31610A83C}" srcOrd="1" destOrd="0" presId="urn:microsoft.com/office/officeart/2005/8/layout/list1"/>
    <dgm:cxn modelId="{35E1C0AF-068B-45C4-897A-01C660BC6F65}" type="presParOf" srcId="{B64F5CCD-4E86-4700-B2E5-4A1F756775D4}" destId="{A7CB60E1-6E56-482B-8C75-B5EC1BEA95A7}" srcOrd="2" destOrd="0" presId="urn:microsoft.com/office/officeart/2005/8/layout/list1"/>
    <dgm:cxn modelId="{BB25D190-1EAF-4664-8149-FD2B3C69A430}" type="presParOf" srcId="{B64F5CCD-4E86-4700-B2E5-4A1F756775D4}" destId="{AA978B28-4BFE-4FE1-86C6-C02D2C432ABB}" srcOrd="3" destOrd="0" presId="urn:microsoft.com/office/officeart/2005/8/layout/list1"/>
    <dgm:cxn modelId="{3579DC25-C1E2-4964-9C78-8B86A5A06D0B}" type="presParOf" srcId="{B64F5CCD-4E86-4700-B2E5-4A1F756775D4}" destId="{E465B92A-0BAB-40AD-A8F3-BA678C0D5450}" srcOrd="4" destOrd="0" presId="urn:microsoft.com/office/officeart/2005/8/layout/list1"/>
    <dgm:cxn modelId="{C1CB07AB-593F-4B9D-939E-C7A9CB50A1C5}" type="presParOf" srcId="{E465B92A-0BAB-40AD-A8F3-BA678C0D5450}" destId="{58FA863F-3C0F-4506-B00B-0B1117BCB96D}" srcOrd="0" destOrd="0" presId="urn:microsoft.com/office/officeart/2005/8/layout/list1"/>
    <dgm:cxn modelId="{8574005B-8A64-448C-817E-572C9C7FBBA7}" type="presParOf" srcId="{E465B92A-0BAB-40AD-A8F3-BA678C0D5450}" destId="{DC49A96C-A271-4E3D-91ED-F29BF9ACBDCD}" srcOrd="1" destOrd="0" presId="urn:microsoft.com/office/officeart/2005/8/layout/list1"/>
    <dgm:cxn modelId="{1116888D-0F2A-41A4-ACE7-9B7ED5351365}" type="presParOf" srcId="{B64F5CCD-4E86-4700-B2E5-4A1F756775D4}" destId="{AD7E165A-37C0-4128-B4EB-E86C827BA4EC}" srcOrd="5" destOrd="0" presId="urn:microsoft.com/office/officeart/2005/8/layout/list1"/>
    <dgm:cxn modelId="{66BF81AB-0DE5-4F45-B96C-E92AAE0362C3}" type="presParOf" srcId="{B64F5CCD-4E86-4700-B2E5-4A1F756775D4}" destId="{FF005F03-D9B5-4576-80E3-1312116DD7FC}"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DE6B10D-EA53-46D8-AEA7-B57EC8F84E46}" type="doc">
      <dgm:prSet loTypeId="urn:microsoft.com/office/officeart/2005/8/layout/list1" loCatId="list" qsTypeId="urn:microsoft.com/office/officeart/2005/8/quickstyle/simple1" qsCatId="simple" csTypeId="urn:microsoft.com/office/officeart/2005/8/colors/accent1_3" csCatId="accent1" phldr="1"/>
      <dgm:spPr/>
      <dgm:t>
        <a:bodyPr/>
        <a:lstStyle/>
        <a:p>
          <a:endParaRPr lang="ru-RU"/>
        </a:p>
      </dgm:t>
    </dgm:pt>
    <dgm:pt modelId="{E47110D5-55E9-44A1-8740-AB9FF8E1D327}">
      <dgm:prSet phldrT="[Текст]" custT="1"/>
      <dgm:spPr/>
      <dgm:t>
        <a:bodyPr/>
        <a:lstStyle/>
        <a:p>
          <a:r>
            <a:rPr lang="ru-RU" sz="1800" b="1" i="1" dirty="0" smtClean="0"/>
            <a:t>Работа с напряжением в теле</a:t>
          </a:r>
          <a:endParaRPr lang="ru-RU" sz="1800" b="1" i="0" dirty="0">
            <a:effectLst>
              <a:outerShdw blurRad="38100" dist="38100" dir="2700000" algn="tl">
                <a:srgbClr val="000000">
                  <a:alpha val="43137"/>
                </a:srgbClr>
              </a:outerShdw>
            </a:effectLst>
          </a:endParaRPr>
        </a:p>
      </dgm:t>
    </dgm:pt>
    <dgm:pt modelId="{18A4DAA0-6BA8-4A56-95C5-B19215184AB5}" type="parTrans" cxnId="{B9A41EFB-341D-4066-B64A-1A12399B680E}">
      <dgm:prSet/>
      <dgm:spPr/>
      <dgm:t>
        <a:bodyPr/>
        <a:lstStyle/>
        <a:p>
          <a:endParaRPr lang="ru-RU"/>
        </a:p>
      </dgm:t>
    </dgm:pt>
    <dgm:pt modelId="{1419D5DC-D87C-45B9-A5A7-8509CBBFEBFA}" type="sibTrans" cxnId="{B9A41EFB-341D-4066-B64A-1A12399B680E}">
      <dgm:prSet/>
      <dgm:spPr/>
      <dgm:t>
        <a:bodyPr/>
        <a:lstStyle/>
        <a:p>
          <a:endParaRPr lang="ru-RU"/>
        </a:p>
      </dgm:t>
    </dgm:pt>
    <dgm:pt modelId="{3262DB87-98E7-402D-883A-BF2861826A52}">
      <dgm:prSet custT="1"/>
      <dgm:spPr/>
      <dgm:t>
        <a:bodyPr/>
        <a:lstStyle/>
        <a:p>
          <a:r>
            <a:rPr lang="ru-RU" sz="1800" b="1" i="1" dirty="0" smtClean="0"/>
            <a:t>Техника «Снятие напряжения в 12 точках»</a:t>
          </a:r>
        </a:p>
      </dgm:t>
    </dgm:pt>
    <dgm:pt modelId="{F912F063-699C-401E-85E8-1B9389B176C3}" type="parTrans" cxnId="{9780CE2A-4FEA-4675-B529-E79D8ABB983C}">
      <dgm:prSet/>
      <dgm:spPr/>
      <dgm:t>
        <a:bodyPr/>
        <a:lstStyle/>
        <a:p>
          <a:endParaRPr lang="ru-RU"/>
        </a:p>
      </dgm:t>
    </dgm:pt>
    <dgm:pt modelId="{23F48DD6-60D2-41F6-BA13-75FA3B24850D}" type="sibTrans" cxnId="{9780CE2A-4FEA-4675-B529-E79D8ABB983C}">
      <dgm:prSet/>
      <dgm:spPr/>
      <dgm:t>
        <a:bodyPr/>
        <a:lstStyle/>
        <a:p>
          <a:endParaRPr lang="ru-RU"/>
        </a:p>
      </dgm:t>
    </dgm:pt>
    <dgm:pt modelId="{AB21B510-712B-437B-B5B2-F2C0E45FE5C4}">
      <dgm:prSet custT="1"/>
      <dgm:spPr/>
      <dgm:t>
        <a:bodyPr/>
        <a:lstStyle/>
        <a:p>
          <a:r>
            <a:rPr lang="ru-RU" sz="1800" b="1" i="1" dirty="0" smtClean="0"/>
            <a:t>Техника «Релаксация»</a:t>
          </a:r>
        </a:p>
      </dgm:t>
    </dgm:pt>
    <dgm:pt modelId="{FEB610F0-36E4-4262-8EE0-55DB0C160038}" type="parTrans" cxnId="{0BD58165-CC78-4356-A9E9-52D5C7670BE6}">
      <dgm:prSet/>
      <dgm:spPr/>
      <dgm:t>
        <a:bodyPr/>
        <a:lstStyle/>
        <a:p>
          <a:endParaRPr lang="ru-RU"/>
        </a:p>
      </dgm:t>
    </dgm:pt>
    <dgm:pt modelId="{A6E0B1B2-96FB-4B05-8C24-2388DCEA9874}" type="sibTrans" cxnId="{0BD58165-CC78-4356-A9E9-52D5C7670BE6}">
      <dgm:prSet/>
      <dgm:spPr/>
      <dgm:t>
        <a:bodyPr/>
        <a:lstStyle/>
        <a:p>
          <a:endParaRPr lang="ru-RU"/>
        </a:p>
      </dgm:t>
    </dgm:pt>
    <dgm:pt modelId="{E1880C65-46A8-4C58-A346-03D21DEEA02A}">
      <dgm:prSet custT="1"/>
      <dgm:spPr/>
      <dgm:t>
        <a:bodyPr/>
        <a:lstStyle/>
        <a:p>
          <a:r>
            <a:rPr lang="ru-RU" sz="1800" b="1" i="1" dirty="0" smtClean="0"/>
            <a:t>Техника «Дыхание на счет 7-11»</a:t>
          </a:r>
        </a:p>
      </dgm:t>
    </dgm:pt>
    <dgm:pt modelId="{4C620313-56A3-4BC8-8AF2-D5FCB321711A}" type="parTrans" cxnId="{A7AF95BA-E8AE-4D10-98DF-D4170312F7EB}">
      <dgm:prSet/>
      <dgm:spPr/>
      <dgm:t>
        <a:bodyPr/>
        <a:lstStyle/>
        <a:p>
          <a:endParaRPr lang="ru-RU"/>
        </a:p>
      </dgm:t>
    </dgm:pt>
    <dgm:pt modelId="{800F634F-983D-4B1A-BF2E-3A13059892C5}" type="sibTrans" cxnId="{A7AF95BA-E8AE-4D10-98DF-D4170312F7EB}">
      <dgm:prSet/>
      <dgm:spPr/>
      <dgm:t>
        <a:bodyPr/>
        <a:lstStyle/>
        <a:p>
          <a:endParaRPr lang="ru-RU"/>
        </a:p>
      </dgm:t>
    </dgm:pt>
    <dgm:pt modelId="{68AE7BE4-A9E8-4A0D-ACD6-D38AE110DB39}">
      <dgm:prSet custT="1"/>
      <dgm:spPr/>
      <dgm:t>
        <a:bodyPr/>
        <a:lstStyle/>
        <a:p>
          <a:r>
            <a:rPr lang="ru-RU" sz="1800" b="1" i="1" dirty="0" smtClean="0"/>
            <a:t>Дыхательные упражнения</a:t>
          </a:r>
        </a:p>
      </dgm:t>
    </dgm:pt>
    <dgm:pt modelId="{9F883BF4-D37B-4334-A137-2CA957B242D8}" type="parTrans" cxnId="{2EE446C0-54AD-459C-AFF8-E90EBB067E0B}">
      <dgm:prSet/>
      <dgm:spPr/>
      <dgm:t>
        <a:bodyPr/>
        <a:lstStyle/>
        <a:p>
          <a:endParaRPr lang="ru-RU"/>
        </a:p>
      </dgm:t>
    </dgm:pt>
    <dgm:pt modelId="{01226781-5A6D-462B-9852-0F79455DD468}" type="sibTrans" cxnId="{2EE446C0-54AD-459C-AFF8-E90EBB067E0B}">
      <dgm:prSet/>
      <dgm:spPr/>
      <dgm:t>
        <a:bodyPr/>
        <a:lstStyle/>
        <a:p>
          <a:endParaRPr lang="ru-RU"/>
        </a:p>
      </dgm:t>
    </dgm:pt>
    <dgm:pt modelId="{6AE56CBF-78A9-42A4-A605-86F975D4A17B}">
      <dgm:prSet custT="1"/>
      <dgm:spPr/>
      <dgm:t>
        <a:bodyPr/>
        <a:lstStyle/>
        <a:p>
          <a:r>
            <a:rPr lang="ru-RU" sz="1800" b="1" i="1" dirty="0" smtClean="0"/>
            <a:t>Техника «Дыхание левой ноздрей»</a:t>
          </a:r>
        </a:p>
      </dgm:t>
    </dgm:pt>
    <dgm:pt modelId="{95ADE046-A3D7-4C46-94BF-833C5744CDA1}" type="parTrans" cxnId="{4FE391E1-706A-4BB1-B466-77BB5673A37E}">
      <dgm:prSet/>
      <dgm:spPr/>
      <dgm:t>
        <a:bodyPr/>
        <a:lstStyle/>
        <a:p>
          <a:endParaRPr lang="ru-RU"/>
        </a:p>
      </dgm:t>
    </dgm:pt>
    <dgm:pt modelId="{D8E8301C-A63A-4023-B341-E324D8235177}" type="sibTrans" cxnId="{4FE391E1-706A-4BB1-B466-77BB5673A37E}">
      <dgm:prSet/>
      <dgm:spPr/>
      <dgm:t>
        <a:bodyPr/>
        <a:lstStyle/>
        <a:p>
          <a:endParaRPr lang="ru-RU"/>
        </a:p>
      </dgm:t>
    </dgm:pt>
    <dgm:pt modelId="{B64F5CCD-4E86-4700-B2E5-4A1F756775D4}" type="pres">
      <dgm:prSet presAssocID="{0DE6B10D-EA53-46D8-AEA7-B57EC8F84E46}" presName="linear" presStyleCnt="0">
        <dgm:presLayoutVars>
          <dgm:dir/>
          <dgm:animLvl val="lvl"/>
          <dgm:resizeHandles val="exact"/>
        </dgm:presLayoutVars>
      </dgm:prSet>
      <dgm:spPr/>
      <dgm:t>
        <a:bodyPr/>
        <a:lstStyle/>
        <a:p>
          <a:endParaRPr lang="ru-RU"/>
        </a:p>
      </dgm:t>
    </dgm:pt>
    <dgm:pt modelId="{8D432BAA-5BAF-4FB0-9146-9A985001F1E7}" type="pres">
      <dgm:prSet presAssocID="{E47110D5-55E9-44A1-8740-AB9FF8E1D327}" presName="parentLin" presStyleCnt="0"/>
      <dgm:spPr/>
    </dgm:pt>
    <dgm:pt modelId="{AE126FA9-421D-4F33-8268-2C1EE64AA5CF}" type="pres">
      <dgm:prSet presAssocID="{E47110D5-55E9-44A1-8740-AB9FF8E1D327}" presName="parentLeftMargin" presStyleLbl="node1" presStyleIdx="0" presStyleCnt="1"/>
      <dgm:spPr/>
      <dgm:t>
        <a:bodyPr/>
        <a:lstStyle/>
        <a:p>
          <a:endParaRPr lang="ru-RU"/>
        </a:p>
      </dgm:t>
    </dgm:pt>
    <dgm:pt modelId="{C2A6225A-CA94-4B6F-B4DF-11B3C76D67F6}" type="pres">
      <dgm:prSet presAssocID="{E47110D5-55E9-44A1-8740-AB9FF8E1D327}" presName="parentText" presStyleLbl="node1" presStyleIdx="0" presStyleCnt="1">
        <dgm:presLayoutVars>
          <dgm:chMax val="0"/>
          <dgm:bulletEnabled val="1"/>
        </dgm:presLayoutVars>
      </dgm:prSet>
      <dgm:spPr/>
      <dgm:t>
        <a:bodyPr/>
        <a:lstStyle/>
        <a:p>
          <a:endParaRPr lang="ru-RU"/>
        </a:p>
      </dgm:t>
    </dgm:pt>
    <dgm:pt modelId="{206D58CF-D249-43B8-B414-38A31610A83C}" type="pres">
      <dgm:prSet presAssocID="{E47110D5-55E9-44A1-8740-AB9FF8E1D327}" presName="negativeSpace" presStyleCnt="0"/>
      <dgm:spPr/>
    </dgm:pt>
    <dgm:pt modelId="{A7CB60E1-6E56-482B-8C75-B5EC1BEA95A7}" type="pres">
      <dgm:prSet presAssocID="{E47110D5-55E9-44A1-8740-AB9FF8E1D327}" presName="childText" presStyleLbl="conFgAcc1" presStyleIdx="0" presStyleCnt="1">
        <dgm:presLayoutVars>
          <dgm:bulletEnabled val="1"/>
        </dgm:presLayoutVars>
      </dgm:prSet>
      <dgm:spPr/>
      <dgm:t>
        <a:bodyPr/>
        <a:lstStyle/>
        <a:p>
          <a:endParaRPr lang="ru-RU"/>
        </a:p>
      </dgm:t>
    </dgm:pt>
  </dgm:ptLst>
  <dgm:cxnLst>
    <dgm:cxn modelId="{4B977ECD-15FF-46C3-BB0A-F755F8A5C7DB}" type="presOf" srcId="{0DE6B10D-EA53-46D8-AEA7-B57EC8F84E46}" destId="{B64F5CCD-4E86-4700-B2E5-4A1F756775D4}" srcOrd="0" destOrd="0" presId="urn:microsoft.com/office/officeart/2005/8/layout/list1"/>
    <dgm:cxn modelId="{34CF367E-8E4A-4096-82C6-A3B10568DE0B}" type="presOf" srcId="{E1880C65-46A8-4C58-A346-03D21DEEA02A}" destId="{A7CB60E1-6E56-482B-8C75-B5EC1BEA95A7}" srcOrd="0" destOrd="1" presId="urn:microsoft.com/office/officeart/2005/8/layout/list1"/>
    <dgm:cxn modelId="{0705F28A-A286-4FE2-AA22-9978D0A59071}" type="presOf" srcId="{AB21B510-712B-437B-B5B2-F2C0E45FE5C4}" destId="{A7CB60E1-6E56-482B-8C75-B5EC1BEA95A7}" srcOrd="0" destOrd="2" presId="urn:microsoft.com/office/officeart/2005/8/layout/list1"/>
    <dgm:cxn modelId="{F829563E-B514-42A3-BDA6-C4CD009C99C5}" type="presOf" srcId="{3262DB87-98E7-402D-883A-BF2861826A52}" destId="{A7CB60E1-6E56-482B-8C75-B5EC1BEA95A7}" srcOrd="0" destOrd="0" presId="urn:microsoft.com/office/officeart/2005/8/layout/list1"/>
    <dgm:cxn modelId="{0BD58165-CC78-4356-A9E9-52D5C7670BE6}" srcId="{E47110D5-55E9-44A1-8740-AB9FF8E1D327}" destId="{AB21B510-712B-437B-B5B2-F2C0E45FE5C4}" srcOrd="2" destOrd="0" parTransId="{FEB610F0-36E4-4262-8EE0-55DB0C160038}" sibTransId="{A6E0B1B2-96FB-4B05-8C24-2388DCEA9874}"/>
    <dgm:cxn modelId="{9780CE2A-4FEA-4675-B529-E79D8ABB983C}" srcId="{E47110D5-55E9-44A1-8740-AB9FF8E1D327}" destId="{3262DB87-98E7-402D-883A-BF2861826A52}" srcOrd="0" destOrd="0" parTransId="{F912F063-699C-401E-85E8-1B9389B176C3}" sibTransId="{23F48DD6-60D2-41F6-BA13-75FA3B24850D}"/>
    <dgm:cxn modelId="{B9A41EFB-341D-4066-B64A-1A12399B680E}" srcId="{0DE6B10D-EA53-46D8-AEA7-B57EC8F84E46}" destId="{E47110D5-55E9-44A1-8740-AB9FF8E1D327}" srcOrd="0" destOrd="0" parTransId="{18A4DAA0-6BA8-4A56-95C5-B19215184AB5}" sibTransId="{1419D5DC-D87C-45B9-A5A7-8509CBBFEBFA}"/>
    <dgm:cxn modelId="{EA94CB45-8CAC-4D2A-AEEB-A80F84D47756}" type="presOf" srcId="{E47110D5-55E9-44A1-8740-AB9FF8E1D327}" destId="{AE126FA9-421D-4F33-8268-2C1EE64AA5CF}" srcOrd="0" destOrd="0" presId="urn:microsoft.com/office/officeart/2005/8/layout/list1"/>
    <dgm:cxn modelId="{F8D0EDB9-3EC6-459E-B866-6E662F76D4AD}" type="presOf" srcId="{E47110D5-55E9-44A1-8740-AB9FF8E1D327}" destId="{C2A6225A-CA94-4B6F-B4DF-11B3C76D67F6}" srcOrd="1" destOrd="0" presId="urn:microsoft.com/office/officeart/2005/8/layout/list1"/>
    <dgm:cxn modelId="{8C9F758D-0228-4EC7-A595-146C497DBA02}" type="presOf" srcId="{6AE56CBF-78A9-42A4-A605-86F975D4A17B}" destId="{A7CB60E1-6E56-482B-8C75-B5EC1BEA95A7}" srcOrd="0" destOrd="4" presId="urn:microsoft.com/office/officeart/2005/8/layout/list1"/>
    <dgm:cxn modelId="{E8D72D24-128A-4E9A-BFD0-AD6922B2F82E}" type="presOf" srcId="{68AE7BE4-A9E8-4A0D-ACD6-D38AE110DB39}" destId="{A7CB60E1-6E56-482B-8C75-B5EC1BEA95A7}" srcOrd="0" destOrd="3" presId="urn:microsoft.com/office/officeart/2005/8/layout/list1"/>
    <dgm:cxn modelId="{A7AF95BA-E8AE-4D10-98DF-D4170312F7EB}" srcId="{E47110D5-55E9-44A1-8740-AB9FF8E1D327}" destId="{E1880C65-46A8-4C58-A346-03D21DEEA02A}" srcOrd="1" destOrd="0" parTransId="{4C620313-56A3-4BC8-8AF2-D5FCB321711A}" sibTransId="{800F634F-983D-4B1A-BF2E-3A13059892C5}"/>
    <dgm:cxn modelId="{2EE446C0-54AD-459C-AFF8-E90EBB067E0B}" srcId="{E47110D5-55E9-44A1-8740-AB9FF8E1D327}" destId="{68AE7BE4-A9E8-4A0D-ACD6-D38AE110DB39}" srcOrd="3" destOrd="0" parTransId="{9F883BF4-D37B-4334-A137-2CA957B242D8}" sibTransId="{01226781-5A6D-462B-9852-0F79455DD468}"/>
    <dgm:cxn modelId="{4FE391E1-706A-4BB1-B466-77BB5673A37E}" srcId="{E47110D5-55E9-44A1-8740-AB9FF8E1D327}" destId="{6AE56CBF-78A9-42A4-A605-86F975D4A17B}" srcOrd="4" destOrd="0" parTransId="{95ADE046-A3D7-4C46-94BF-833C5744CDA1}" sibTransId="{D8E8301C-A63A-4023-B341-E324D8235177}"/>
    <dgm:cxn modelId="{3F9A7262-7C26-43C0-AB23-49ABF31FCA11}" type="presParOf" srcId="{B64F5CCD-4E86-4700-B2E5-4A1F756775D4}" destId="{8D432BAA-5BAF-4FB0-9146-9A985001F1E7}" srcOrd="0" destOrd="0" presId="urn:microsoft.com/office/officeart/2005/8/layout/list1"/>
    <dgm:cxn modelId="{9E9E8E02-B76C-473C-B1E4-26563D086E87}" type="presParOf" srcId="{8D432BAA-5BAF-4FB0-9146-9A985001F1E7}" destId="{AE126FA9-421D-4F33-8268-2C1EE64AA5CF}" srcOrd="0" destOrd="0" presId="urn:microsoft.com/office/officeart/2005/8/layout/list1"/>
    <dgm:cxn modelId="{9A7911F8-C3BA-4497-87E4-4F1932F15AC5}" type="presParOf" srcId="{8D432BAA-5BAF-4FB0-9146-9A985001F1E7}" destId="{C2A6225A-CA94-4B6F-B4DF-11B3C76D67F6}" srcOrd="1" destOrd="0" presId="urn:microsoft.com/office/officeart/2005/8/layout/list1"/>
    <dgm:cxn modelId="{91A94844-0538-4DCE-B459-81D4D823BF5A}" type="presParOf" srcId="{B64F5CCD-4E86-4700-B2E5-4A1F756775D4}" destId="{206D58CF-D249-43B8-B414-38A31610A83C}" srcOrd="1" destOrd="0" presId="urn:microsoft.com/office/officeart/2005/8/layout/list1"/>
    <dgm:cxn modelId="{48D1531B-C487-46FC-BC04-8372699021BF}" type="presParOf" srcId="{B64F5CCD-4E86-4700-B2E5-4A1F756775D4}" destId="{A7CB60E1-6E56-482B-8C75-B5EC1BEA95A7}"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8420C27-D3F8-4F36-B690-17F027F4804D}" type="doc">
      <dgm:prSet loTypeId="urn:microsoft.com/office/officeart/2005/8/layout/list1" loCatId="list" qsTypeId="urn:microsoft.com/office/officeart/2005/8/quickstyle/simple1" qsCatId="simple" csTypeId="urn:microsoft.com/office/officeart/2005/8/colors/accent1_3" csCatId="accent1" phldr="1"/>
      <dgm:spPr/>
      <dgm:t>
        <a:bodyPr/>
        <a:lstStyle/>
        <a:p>
          <a:endParaRPr lang="ru-RU"/>
        </a:p>
      </dgm:t>
    </dgm:pt>
    <dgm:pt modelId="{6DE629D0-EE31-4CE2-A56C-C70069CFD966}">
      <dgm:prSet phldrT="[Текст]"/>
      <dgm:spPr/>
      <dgm:t>
        <a:bodyPr/>
        <a:lstStyle/>
        <a:p>
          <a:r>
            <a:rPr lang="ru-RU" dirty="0" smtClean="0"/>
            <a:t>Техники для активации самообладания</a:t>
          </a:r>
          <a:endParaRPr lang="ru-RU" dirty="0"/>
        </a:p>
      </dgm:t>
    </dgm:pt>
    <dgm:pt modelId="{13579648-CB4C-418E-B02E-6AC2E09E8FA9}" type="parTrans" cxnId="{5F99E3F1-4804-4606-A151-179699E0F198}">
      <dgm:prSet/>
      <dgm:spPr/>
      <dgm:t>
        <a:bodyPr/>
        <a:lstStyle/>
        <a:p>
          <a:endParaRPr lang="ru-RU"/>
        </a:p>
      </dgm:t>
    </dgm:pt>
    <dgm:pt modelId="{8FB70F80-E65D-488A-82C4-02C2C5686FAE}" type="sibTrans" cxnId="{5F99E3F1-4804-4606-A151-179699E0F198}">
      <dgm:prSet/>
      <dgm:spPr/>
      <dgm:t>
        <a:bodyPr/>
        <a:lstStyle/>
        <a:p>
          <a:endParaRPr lang="ru-RU"/>
        </a:p>
      </dgm:t>
    </dgm:pt>
    <dgm:pt modelId="{29D8EF4D-BD2F-44D1-8029-093213E66C21}">
      <dgm:prSet phldrT="[Текст]"/>
      <dgm:spPr/>
      <dgm:t>
        <a:bodyPr/>
        <a:lstStyle/>
        <a:p>
          <a:r>
            <a:rPr lang="ru-RU" dirty="0" smtClean="0"/>
            <a:t>Алгоритм работы с негативными убеждениями</a:t>
          </a:r>
          <a:endParaRPr lang="ru-RU" dirty="0"/>
        </a:p>
      </dgm:t>
    </dgm:pt>
    <dgm:pt modelId="{E130BFA2-8859-4FB9-9AD6-56A19AEA9D55}" type="parTrans" cxnId="{EAA5DF84-E908-4E8C-8413-BC86F226801B}">
      <dgm:prSet/>
      <dgm:spPr/>
      <dgm:t>
        <a:bodyPr/>
        <a:lstStyle/>
        <a:p>
          <a:endParaRPr lang="ru-RU"/>
        </a:p>
      </dgm:t>
    </dgm:pt>
    <dgm:pt modelId="{EBD6290D-0509-491D-9A6F-A786FD0E7141}" type="sibTrans" cxnId="{EAA5DF84-E908-4E8C-8413-BC86F226801B}">
      <dgm:prSet/>
      <dgm:spPr/>
      <dgm:t>
        <a:bodyPr/>
        <a:lstStyle/>
        <a:p>
          <a:endParaRPr lang="ru-RU"/>
        </a:p>
      </dgm:t>
    </dgm:pt>
    <dgm:pt modelId="{DEC51E84-F1FA-4E15-937E-7EB2BE8FA06E}">
      <dgm:prSet/>
      <dgm:spPr/>
      <dgm:t>
        <a:bodyPr/>
        <a:lstStyle/>
        <a:p>
          <a:r>
            <a:rPr lang="ru-RU" smtClean="0"/>
            <a:t>Техника «Между жизнью и смертью»</a:t>
          </a:r>
          <a:endParaRPr lang="ru-RU"/>
        </a:p>
      </dgm:t>
    </dgm:pt>
    <dgm:pt modelId="{41FDD44F-0EDB-4598-9C91-A8EC39801F4C}" type="parTrans" cxnId="{B6CFD35E-F56E-4AAE-975A-29B2204A3DD1}">
      <dgm:prSet/>
      <dgm:spPr/>
      <dgm:t>
        <a:bodyPr/>
        <a:lstStyle/>
        <a:p>
          <a:endParaRPr lang="ru-RU"/>
        </a:p>
      </dgm:t>
    </dgm:pt>
    <dgm:pt modelId="{8E6E46A6-A28D-46CE-9534-CD386D9979BE}" type="sibTrans" cxnId="{B6CFD35E-F56E-4AAE-975A-29B2204A3DD1}">
      <dgm:prSet/>
      <dgm:spPr/>
      <dgm:t>
        <a:bodyPr/>
        <a:lstStyle/>
        <a:p>
          <a:endParaRPr lang="ru-RU"/>
        </a:p>
      </dgm:t>
    </dgm:pt>
    <dgm:pt modelId="{51DD6074-0513-424C-9A07-B01D8278F28D}">
      <dgm:prSet/>
      <dgm:spPr/>
      <dgm:t>
        <a:bodyPr/>
        <a:lstStyle/>
        <a:p>
          <a:r>
            <a:rPr lang="ru-RU" dirty="0" smtClean="0"/>
            <a:t>Техника «Высвобождение пространства для здравомыслия»</a:t>
          </a:r>
          <a:endParaRPr lang="ru-RU" dirty="0"/>
        </a:p>
      </dgm:t>
    </dgm:pt>
    <dgm:pt modelId="{A900EB5E-9AEF-48E6-A49B-A8B2DF21592B}" type="parTrans" cxnId="{2801F71D-4BA1-4B1E-B1F5-429748CB27CB}">
      <dgm:prSet/>
      <dgm:spPr/>
      <dgm:t>
        <a:bodyPr/>
        <a:lstStyle/>
        <a:p>
          <a:endParaRPr lang="ru-RU"/>
        </a:p>
      </dgm:t>
    </dgm:pt>
    <dgm:pt modelId="{FDFC77B7-5760-4FE2-9826-B1CDDB45CE82}" type="sibTrans" cxnId="{2801F71D-4BA1-4B1E-B1F5-429748CB27CB}">
      <dgm:prSet/>
      <dgm:spPr/>
      <dgm:t>
        <a:bodyPr/>
        <a:lstStyle/>
        <a:p>
          <a:endParaRPr lang="ru-RU"/>
        </a:p>
      </dgm:t>
    </dgm:pt>
    <dgm:pt modelId="{A6940D6B-A821-4A9D-B90B-D54E518814D3}" type="pres">
      <dgm:prSet presAssocID="{A8420C27-D3F8-4F36-B690-17F027F4804D}" presName="linear" presStyleCnt="0">
        <dgm:presLayoutVars>
          <dgm:dir/>
          <dgm:animLvl val="lvl"/>
          <dgm:resizeHandles val="exact"/>
        </dgm:presLayoutVars>
      </dgm:prSet>
      <dgm:spPr/>
      <dgm:t>
        <a:bodyPr/>
        <a:lstStyle/>
        <a:p>
          <a:endParaRPr lang="ru-RU"/>
        </a:p>
      </dgm:t>
    </dgm:pt>
    <dgm:pt modelId="{BE882654-09F8-42B1-AF1D-3A922B49556F}" type="pres">
      <dgm:prSet presAssocID="{6DE629D0-EE31-4CE2-A56C-C70069CFD966}" presName="parentLin" presStyleCnt="0"/>
      <dgm:spPr/>
    </dgm:pt>
    <dgm:pt modelId="{E59637C6-9E5B-45CB-8A3E-1AFF71D3544F}" type="pres">
      <dgm:prSet presAssocID="{6DE629D0-EE31-4CE2-A56C-C70069CFD966}" presName="parentLeftMargin" presStyleLbl="node1" presStyleIdx="0" presStyleCnt="2"/>
      <dgm:spPr/>
      <dgm:t>
        <a:bodyPr/>
        <a:lstStyle/>
        <a:p>
          <a:endParaRPr lang="ru-RU"/>
        </a:p>
      </dgm:t>
    </dgm:pt>
    <dgm:pt modelId="{E74E4396-8500-478A-B68E-C068CF10B2BE}" type="pres">
      <dgm:prSet presAssocID="{6DE629D0-EE31-4CE2-A56C-C70069CFD966}" presName="parentText" presStyleLbl="node1" presStyleIdx="0" presStyleCnt="2">
        <dgm:presLayoutVars>
          <dgm:chMax val="0"/>
          <dgm:bulletEnabled val="1"/>
        </dgm:presLayoutVars>
      </dgm:prSet>
      <dgm:spPr/>
      <dgm:t>
        <a:bodyPr/>
        <a:lstStyle/>
        <a:p>
          <a:endParaRPr lang="ru-RU"/>
        </a:p>
      </dgm:t>
    </dgm:pt>
    <dgm:pt modelId="{DD1BDCEC-E006-455A-954D-2F9F29D4E89B}" type="pres">
      <dgm:prSet presAssocID="{6DE629D0-EE31-4CE2-A56C-C70069CFD966}" presName="negativeSpace" presStyleCnt="0"/>
      <dgm:spPr/>
    </dgm:pt>
    <dgm:pt modelId="{FD5DBB39-BD7B-40CE-ACC9-F12565C3D276}" type="pres">
      <dgm:prSet presAssocID="{6DE629D0-EE31-4CE2-A56C-C70069CFD966}" presName="childText" presStyleLbl="conFgAcc1" presStyleIdx="0" presStyleCnt="2">
        <dgm:presLayoutVars>
          <dgm:bulletEnabled val="1"/>
        </dgm:presLayoutVars>
      </dgm:prSet>
      <dgm:spPr/>
      <dgm:t>
        <a:bodyPr/>
        <a:lstStyle/>
        <a:p>
          <a:endParaRPr lang="ru-RU"/>
        </a:p>
      </dgm:t>
    </dgm:pt>
    <dgm:pt modelId="{A5DF5090-1046-412A-9BD3-C11D7CC295C8}" type="pres">
      <dgm:prSet presAssocID="{8FB70F80-E65D-488A-82C4-02C2C5686FAE}" presName="spaceBetweenRectangles" presStyleCnt="0"/>
      <dgm:spPr/>
    </dgm:pt>
    <dgm:pt modelId="{62085679-0EB4-4D5C-A925-6713BFE837B3}" type="pres">
      <dgm:prSet presAssocID="{29D8EF4D-BD2F-44D1-8029-093213E66C21}" presName="parentLin" presStyleCnt="0"/>
      <dgm:spPr/>
    </dgm:pt>
    <dgm:pt modelId="{1D77CF56-57A0-48FE-B61D-DF95405E6A48}" type="pres">
      <dgm:prSet presAssocID="{29D8EF4D-BD2F-44D1-8029-093213E66C21}" presName="parentLeftMargin" presStyleLbl="node1" presStyleIdx="0" presStyleCnt="2"/>
      <dgm:spPr/>
      <dgm:t>
        <a:bodyPr/>
        <a:lstStyle/>
        <a:p>
          <a:endParaRPr lang="ru-RU"/>
        </a:p>
      </dgm:t>
    </dgm:pt>
    <dgm:pt modelId="{0D267507-EE76-4853-BD85-7208F22A98C8}" type="pres">
      <dgm:prSet presAssocID="{29D8EF4D-BD2F-44D1-8029-093213E66C21}" presName="parentText" presStyleLbl="node1" presStyleIdx="1" presStyleCnt="2">
        <dgm:presLayoutVars>
          <dgm:chMax val="0"/>
          <dgm:bulletEnabled val="1"/>
        </dgm:presLayoutVars>
      </dgm:prSet>
      <dgm:spPr/>
      <dgm:t>
        <a:bodyPr/>
        <a:lstStyle/>
        <a:p>
          <a:endParaRPr lang="ru-RU"/>
        </a:p>
      </dgm:t>
    </dgm:pt>
    <dgm:pt modelId="{A7B95C15-BEFE-4E85-A48E-1A0EE152F447}" type="pres">
      <dgm:prSet presAssocID="{29D8EF4D-BD2F-44D1-8029-093213E66C21}" presName="negativeSpace" presStyleCnt="0"/>
      <dgm:spPr/>
    </dgm:pt>
    <dgm:pt modelId="{41B0A47A-F4BA-434D-8756-14436052A1EB}" type="pres">
      <dgm:prSet presAssocID="{29D8EF4D-BD2F-44D1-8029-093213E66C21}" presName="childText" presStyleLbl="conFgAcc1" presStyleIdx="1" presStyleCnt="2" custFlipVert="1" custScaleY="116951">
        <dgm:presLayoutVars>
          <dgm:bulletEnabled val="1"/>
        </dgm:presLayoutVars>
      </dgm:prSet>
      <dgm:spPr/>
    </dgm:pt>
  </dgm:ptLst>
  <dgm:cxnLst>
    <dgm:cxn modelId="{54061CE9-6DE4-4FD7-B6EF-3D868F580B82}" type="presOf" srcId="{29D8EF4D-BD2F-44D1-8029-093213E66C21}" destId="{0D267507-EE76-4853-BD85-7208F22A98C8}" srcOrd="1" destOrd="0" presId="urn:microsoft.com/office/officeart/2005/8/layout/list1"/>
    <dgm:cxn modelId="{E50BF102-999A-4695-99BB-B2755A6D6035}" type="presOf" srcId="{A8420C27-D3F8-4F36-B690-17F027F4804D}" destId="{A6940D6B-A821-4A9D-B90B-D54E518814D3}" srcOrd="0" destOrd="0" presId="urn:microsoft.com/office/officeart/2005/8/layout/list1"/>
    <dgm:cxn modelId="{5106C6D7-E8C2-4E1E-AA1E-92D532CC1EE0}" type="presOf" srcId="{6DE629D0-EE31-4CE2-A56C-C70069CFD966}" destId="{E74E4396-8500-478A-B68E-C068CF10B2BE}" srcOrd="1" destOrd="0" presId="urn:microsoft.com/office/officeart/2005/8/layout/list1"/>
    <dgm:cxn modelId="{F005E104-FE41-4AB8-8F6E-11B1B95A15B8}" type="presOf" srcId="{51DD6074-0513-424C-9A07-B01D8278F28D}" destId="{FD5DBB39-BD7B-40CE-ACC9-F12565C3D276}" srcOrd="0" destOrd="1" presId="urn:microsoft.com/office/officeart/2005/8/layout/list1"/>
    <dgm:cxn modelId="{EAA5DF84-E908-4E8C-8413-BC86F226801B}" srcId="{A8420C27-D3F8-4F36-B690-17F027F4804D}" destId="{29D8EF4D-BD2F-44D1-8029-093213E66C21}" srcOrd="1" destOrd="0" parTransId="{E130BFA2-8859-4FB9-9AD6-56A19AEA9D55}" sibTransId="{EBD6290D-0509-491D-9A6F-A786FD0E7141}"/>
    <dgm:cxn modelId="{5EA69CD1-15D9-4192-BA88-33E0FD5CA1E1}" type="presOf" srcId="{6DE629D0-EE31-4CE2-A56C-C70069CFD966}" destId="{E59637C6-9E5B-45CB-8A3E-1AFF71D3544F}" srcOrd="0" destOrd="0" presId="urn:microsoft.com/office/officeart/2005/8/layout/list1"/>
    <dgm:cxn modelId="{5F99E3F1-4804-4606-A151-179699E0F198}" srcId="{A8420C27-D3F8-4F36-B690-17F027F4804D}" destId="{6DE629D0-EE31-4CE2-A56C-C70069CFD966}" srcOrd="0" destOrd="0" parTransId="{13579648-CB4C-418E-B02E-6AC2E09E8FA9}" sibTransId="{8FB70F80-E65D-488A-82C4-02C2C5686FAE}"/>
    <dgm:cxn modelId="{B6CFD35E-F56E-4AAE-975A-29B2204A3DD1}" srcId="{6DE629D0-EE31-4CE2-A56C-C70069CFD966}" destId="{DEC51E84-F1FA-4E15-937E-7EB2BE8FA06E}" srcOrd="0" destOrd="0" parTransId="{41FDD44F-0EDB-4598-9C91-A8EC39801F4C}" sibTransId="{8E6E46A6-A28D-46CE-9534-CD386D9979BE}"/>
    <dgm:cxn modelId="{62BEDA97-7E4F-4584-9279-0DB9E2B21C9F}" type="presOf" srcId="{29D8EF4D-BD2F-44D1-8029-093213E66C21}" destId="{1D77CF56-57A0-48FE-B61D-DF95405E6A48}" srcOrd="0" destOrd="0" presId="urn:microsoft.com/office/officeart/2005/8/layout/list1"/>
    <dgm:cxn modelId="{2801F71D-4BA1-4B1E-B1F5-429748CB27CB}" srcId="{6DE629D0-EE31-4CE2-A56C-C70069CFD966}" destId="{51DD6074-0513-424C-9A07-B01D8278F28D}" srcOrd="1" destOrd="0" parTransId="{A900EB5E-9AEF-48E6-A49B-A8B2DF21592B}" sibTransId="{FDFC77B7-5760-4FE2-9826-B1CDDB45CE82}"/>
    <dgm:cxn modelId="{FFAB80BE-525B-44D2-95B3-341A582E78DF}" type="presOf" srcId="{DEC51E84-F1FA-4E15-937E-7EB2BE8FA06E}" destId="{FD5DBB39-BD7B-40CE-ACC9-F12565C3D276}" srcOrd="0" destOrd="0" presId="urn:microsoft.com/office/officeart/2005/8/layout/list1"/>
    <dgm:cxn modelId="{11A85F64-BD4C-4F7A-BAEB-DFCE40697DE6}" type="presParOf" srcId="{A6940D6B-A821-4A9D-B90B-D54E518814D3}" destId="{BE882654-09F8-42B1-AF1D-3A922B49556F}" srcOrd="0" destOrd="0" presId="urn:microsoft.com/office/officeart/2005/8/layout/list1"/>
    <dgm:cxn modelId="{24D0C610-DC53-46C3-8E25-1168071A2547}" type="presParOf" srcId="{BE882654-09F8-42B1-AF1D-3A922B49556F}" destId="{E59637C6-9E5B-45CB-8A3E-1AFF71D3544F}" srcOrd="0" destOrd="0" presId="urn:microsoft.com/office/officeart/2005/8/layout/list1"/>
    <dgm:cxn modelId="{20F37295-47D6-4AC0-ADB4-1CBE809112D5}" type="presParOf" srcId="{BE882654-09F8-42B1-AF1D-3A922B49556F}" destId="{E74E4396-8500-478A-B68E-C068CF10B2BE}" srcOrd="1" destOrd="0" presId="urn:microsoft.com/office/officeart/2005/8/layout/list1"/>
    <dgm:cxn modelId="{0876E4A4-8180-4D1D-A078-345CAB674AC7}" type="presParOf" srcId="{A6940D6B-A821-4A9D-B90B-D54E518814D3}" destId="{DD1BDCEC-E006-455A-954D-2F9F29D4E89B}" srcOrd="1" destOrd="0" presId="urn:microsoft.com/office/officeart/2005/8/layout/list1"/>
    <dgm:cxn modelId="{A07316F5-A9B5-4EBF-80E2-7EA97AB87A00}" type="presParOf" srcId="{A6940D6B-A821-4A9D-B90B-D54E518814D3}" destId="{FD5DBB39-BD7B-40CE-ACC9-F12565C3D276}" srcOrd="2" destOrd="0" presId="urn:microsoft.com/office/officeart/2005/8/layout/list1"/>
    <dgm:cxn modelId="{F03CA3CA-34A0-4E49-B377-CEB1A3680680}" type="presParOf" srcId="{A6940D6B-A821-4A9D-B90B-D54E518814D3}" destId="{A5DF5090-1046-412A-9BD3-C11D7CC295C8}" srcOrd="3" destOrd="0" presId="urn:microsoft.com/office/officeart/2005/8/layout/list1"/>
    <dgm:cxn modelId="{89341F34-EB3C-4279-B692-1B8A3A143D48}" type="presParOf" srcId="{A6940D6B-A821-4A9D-B90B-D54E518814D3}" destId="{62085679-0EB4-4D5C-A925-6713BFE837B3}" srcOrd="4" destOrd="0" presId="urn:microsoft.com/office/officeart/2005/8/layout/list1"/>
    <dgm:cxn modelId="{E4552E57-5FCD-4930-8E96-24837B69D68B}" type="presParOf" srcId="{62085679-0EB4-4D5C-A925-6713BFE837B3}" destId="{1D77CF56-57A0-48FE-B61D-DF95405E6A48}" srcOrd="0" destOrd="0" presId="urn:microsoft.com/office/officeart/2005/8/layout/list1"/>
    <dgm:cxn modelId="{6A411E0B-080C-4AC0-9FD3-D55D98ACE769}" type="presParOf" srcId="{62085679-0EB4-4D5C-A925-6713BFE837B3}" destId="{0D267507-EE76-4853-BD85-7208F22A98C8}" srcOrd="1" destOrd="0" presId="urn:microsoft.com/office/officeart/2005/8/layout/list1"/>
    <dgm:cxn modelId="{6E165B5C-A8A5-47DD-8257-88C29EEBD080}" type="presParOf" srcId="{A6940D6B-A821-4A9D-B90B-D54E518814D3}" destId="{A7B95C15-BEFE-4E85-A48E-1A0EE152F447}" srcOrd="5" destOrd="0" presId="urn:microsoft.com/office/officeart/2005/8/layout/list1"/>
    <dgm:cxn modelId="{2EF4C107-94BC-48CA-BB53-0BBAF8E63744}" type="presParOf" srcId="{A6940D6B-A821-4A9D-B90B-D54E518814D3}" destId="{41B0A47A-F4BA-434D-8756-14436052A1EB}"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426DC3-5A58-42F7-973B-610FFDC2B499}">
      <dsp:nvSpPr>
        <dsp:cNvPr id="0" name=""/>
        <dsp:cNvSpPr/>
      </dsp:nvSpPr>
      <dsp:spPr>
        <a:xfrm>
          <a:off x="1335" y="0"/>
          <a:ext cx="2077442" cy="3246386"/>
        </a:xfrm>
        <a:prstGeom prst="roundRect">
          <a:avLst>
            <a:gd name="adj" fmla="val 10000"/>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ru-RU" sz="2000" b="1" kern="1200" dirty="0" smtClean="0">
              <a:effectLst>
                <a:outerShdw blurRad="38100" dist="38100" dir="2700000" algn="tl">
                  <a:srgbClr val="000000">
                    <a:alpha val="43137"/>
                  </a:srgbClr>
                </a:outerShdw>
              </a:effectLst>
            </a:rPr>
            <a:t>Симпатия</a:t>
          </a:r>
          <a:endParaRPr lang="ru-RU" sz="2000" b="1" kern="1200" dirty="0">
            <a:effectLst>
              <a:outerShdw blurRad="38100" dist="38100" dir="2700000" algn="tl">
                <a:srgbClr val="000000">
                  <a:alpha val="43137"/>
                </a:srgbClr>
              </a:outerShdw>
            </a:effectLst>
          </a:endParaRPr>
        </a:p>
      </dsp:txBody>
      <dsp:txXfrm>
        <a:off x="1335" y="1298554"/>
        <a:ext cx="2077442" cy="1298554"/>
      </dsp:txXfrm>
    </dsp:sp>
    <dsp:sp modelId="{050CC835-5231-4D1E-B29E-142A94E074AC}">
      <dsp:nvSpPr>
        <dsp:cNvPr id="0" name=""/>
        <dsp:cNvSpPr/>
      </dsp:nvSpPr>
      <dsp:spPr>
        <a:xfrm>
          <a:off x="499533" y="194783"/>
          <a:ext cx="1081046" cy="1081046"/>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D7AD48F-3C35-4A5C-9F33-5913C7F66F72}">
      <dsp:nvSpPr>
        <dsp:cNvPr id="0" name=""/>
        <dsp:cNvSpPr/>
      </dsp:nvSpPr>
      <dsp:spPr>
        <a:xfrm>
          <a:off x="2141101" y="0"/>
          <a:ext cx="2077442" cy="3246386"/>
        </a:xfrm>
        <a:prstGeom prst="roundRect">
          <a:avLst>
            <a:gd name="adj" fmla="val 10000"/>
          </a:avLst>
        </a:prstGeom>
        <a:solidFill>
          <a:schemeClr val="accent1">
            <a:shade val="80000"/>
            <a:hueOff val="135632"/>
            <a:satOff val="2588"/>
            <a:lumOff val="114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ru-RU" sz="2000" b="1" kern="1200" dirty="0" smtClean="0">
              <a:effectLst>
                <a:outerShdw blurRad="38100" dist="38100" dir="2700000" algn="tl">
                  <a:srgbClr val="000000">
                    <a:alpha val="43137"/>
                  </a:srgbClr>
                </a:outerShdw>
              </a:effectLst>
            </a:rPr>
            <a:t>Сочувствие</a:t>
          </a:r>
          <a:endParaRPr lang="ru-RU" sz="2000" b="1" kern="1200" dirty="0">
            <a:effectLst>
              <a:outerShdw blurRad="38100" dist="38100" dir="2700000" algn="tl">
                <a:srgbClr val="000000">
                  <a:alpha val="43137"/>
                </a:srgbClr>
              </a:outerShdw>
            </a:effectLst>
          </a:endParaRPr>
        </a:p>
      </dsp:txBody>
      <dsp:txXfrm>
        <a:off x="2141101" y="1298554"/>
        <a:ext cx="2077442" cy="1298554"/>
      </dsp:txXfrm>
    </dsp:sp>
    <dsp:sp modelId="{FC005BCC-6958-4BA4-A4B0-02585F8984E1}">
      <dsp:nvSpPr>
        <dsp:cNvPr id="0" name=""/>
        <dsp:cNvSpPr/>
      </dsp:nvSpPr>
      <dsp:spPr>
        <a:xfrm>
          <a:off x="2639299" y="194783"/>
          <a:ext cx="1081046" cy="1081046"/>
        </a:xfrm>
        <a:prstGeom prst="ellipse">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9A598D-2625-4A14-BEC5-2D9FD2DFD602}">
      <dsp:nvSpPr>
        <dsp:cNvPr id="0" name=""/>
        <dsp:cNvSpPr/>
      </dsp:nvSpPr>
      <dsp:spPr>
        <a:xfrm>
          <a:off x="4280867" y="0"/>
          <a:ext cx="2077442" cy="3246386"/>
        </a:xfrm>
        <a:prstGeom prst="roundRect">
          <a:avLst>
            <a:gd name="adj" fmla="val 10000"/>
          </a:avLst>
        </a:prstGeom>
        <a:solidFill>
          <a:schemeClr val="accent1">
            <a:shade val="80000"/>
            <a:hueOff val="271263"/>
            <a:satOff val="5175"/>
            <a:lumOff val="228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ru-RU" sz="2000" b="1" kern="1200" dirty="0" smtClean="0">
              <a:effectLst>
                <a:outerShdw blurRad="38100" dist="38100" dir="2700000" algn="tl">
                  <a:srgbClr val="000000">
                    <a:alpha val="43137"/>
                  </a:srgbClr>
                </a:outerShdw>
              </a:effectLst>
            </a:rPr>
            <a:t>Сопереживание</a:t>
          </a:r>
          <a:endParaRPr lang="ru-RU" sz="2000" b="1" kern="1200" dirty="0">
            <a:effectLst>
              <a:outerShdw blurRad="38100" dist="38100" dir="2700000" algn="tl">
                <a:srgbClr val="000000">
                  <a:alpha val="43137"/>
                </a:srgbClr>
              </a:outerShdw>
            </a:effectLst>
          </a:endParaRPr>
        </a:p>
      </dsp:txBody>
      <dsp:txXfrm>
        <a:off x="4280867" y="1298554"/>
        <a:ext cx="2077442" cy="1298554"/>
      </dsp:txXfrm>
    </dsp:sp>
    <dsp:sp modelId="{45854A1C-3060-465C-9F61-79A3890428AB}">
      <dsp:nvSpPr>
        <dsp:cNvPr id="0" name=""/>
        <dsp:cNvSpPr/>
      </dsp:nvSpPr>
      <dsp:spPr>
        <a:xfrm>
          <a:off x="4779065" y="194783"/>
          <a:ext cx="1081046" cy="1081046"/>
        </a:xfrm>
        <a:prstGeom prst="ellipse">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7523832-BB1D-4B33-9C31-B71F770F512C}">
      <dsp:nvSpPr>
        <dsp:cNvPr id="0" name=""/>
        <dsp:cNvSpPr/>
      </dsp:nvSpPr>
      <dsp:spPr>
        <a:xfrm>
          <a:off x="254385" y="2597108"/>
          <a:ext cx="5850873" cy="486957"/>
        </a:xfrm>
        <a:prstGeom prst="leftRightArrow">
          <a:avLst/>
        </a:prstGeom>
        <a:solidFill>
          <a:schemeClr val="accent1">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6E460A-D2BD-4D4E-AB70-BB6AFA05D01C}">
      <dsp:nvSpPr>
        <dsp:cNvPr id="0" name=""/>
        <dsp:cNvSpPr/>
      </dsp:nvSpPr>
      <dsp:spPr>
        <a:xfrm>
          <a:off x="2013583" y="1653934"/>
          <a:ext cx="1471181" cy="973135"/>
        </a:xfrm>
        <a:prstGeom prst="hexagon">
          <a:avLst>
            <a:gd name="adj" fmla="val 25000"/>
            <a:gd name="vf" fmla="val 115470"/>
          </a:avLst>
        </a:prstGeom>
        <a:solidFill>
          <a:schemeClr val="accent1">
            <a:shade val="8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970" rIns="0" bIns="13970" numCol="1" spcCol="1270" anchor="ctr" anchorCtr="0">
          <a:noAutofit/>
        </a:bodyPr>
        <a:lstStyle/>
        <a:p>
          <a:pPr lvl="0" algn="ctr" defTabSz="466725">
            <a:lnSpc>
              <a:spcPct val="90000"/>
            </a:lnSpc>
            <a:spcBef>
              <a:spcPct val="0"/>
            </a:spcBef>
            <a:spcAft>
              <a:spcPct val="35000"/>
            </a:spcAft>
          </a:pPr>
          <a:r>
            <a:rPr lang="ru-RU" sz="1050" b="1" kern="1200" smtClean="0"/>
            <a:t>Поддакивание</a:t>
          </a:r>
          <a:endParaRPr lang="ru-RU" sz="1050" b="1" kern="1200" dirty="0"/>
        </a:p>
      </dsp:txBody>
      <dsp:txXfrm>
        <a:off x="2217276" y="1788670"/>
        <a:ext cx="1063795" cy="703663"/>
      </dsp:txXfrm>
    </dsp:sp>
    <dsp:sp modelId="{03EB12E7-322A-450A-9502-4F45F57BB03E}">
      <dsp:nvSpPr>
        <dsp:cNvPr id="0" name=""/>
        <dsp:cNvSpPr/>
      </dsp:nvSpPr>
      <dsp:spPr>
        <a:xfrm>
          <a:off x="2431101" y="1964009"/>
          <a:ext cx="126131" cy="10884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D78DBE-7F1E-4069-953E-2EFBD6FAAE6A}">
      <dsp:nvSpPr>
        <dsp:cNvPr id="0" name=""/>
        <dsp:cNvSpPr/>
      </dsp:nvSpPr>
      <dsp:spPr>
        <a:xfrm>
          <a:off x="6857023" y="2386577"/>
          <a:ext cx="1081289" cy="928475"/>
        </a:xfrm>
        <a:prstGeom prst="hexagon">
          <a:avLst>
            <a:gd name="adj" fmla="val 25000"/>
            <a:gd name="vf" fmla="val 115470"/>
          </a:avLst>
        </a:prstGeom>
        <a:blipFill rotWithShape="1">
          <a:blip xmlns:r="http://schemas.openxmlformats.org/officeDocument/2006/relationships" r:embed="rId1"/>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B32B37F-AF3B-4D90-9DF2-1E23609E4873}">
      <dsp:nvSpPr>
        <dsp:cNvPr id="0" name=""/>
        <dsp:cNvSpPr/>
      </dsp:nvSpPr>
      <dsp:spPr>
        <a:xfrm>
          <a:off x="2215531" y="1840819"/>
          <a:ext cx="126131" cy="10884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A5DC03E-DA83-4880-81BA-90F598D79EA8}">
      <dsp:nvSpPr>
        <dsp:cNvPr id="0" name=""/>
        <dsp:cNvSpPr/>
      </dsp:nvSpPr>
      <dsp:spPr>
        <a:xfrm>
          <a:off x="2909368" y="811969"/>
          <a:ext cx="1471181" cy="973135"/>
        </a:xfrm>
        <a:prstGeom prst="hexagon">
          <a:avLst>
            <a:gd name="adj" fmla="val 25000"/>
            <a:gd name="vf" fmla="val 115470"/>
          </a:avLst>
        </a:prstGeom>
        <a:solidFill>
          <a:schemeClr val="accent1">
            <a:shade val="80000"/>
            <a:hueOff val="45211"/>
            <a:satOff val="863"/>
            <a:lumOff val="3809"/>
            <a:alphaOff val="0"/>
          </a:schemeClr>
        </a:solidFill>
        <a:ln w="12700" cap="flat" cmpd="sng" algn="ctr">
          <a:solidFill>
            <a:schemeClr val="accent1">
              <a:shade val="80000"/>
              <a:hueOff val="45211"/>
              <a:satOff val="863"/>
              <a:lumOff val="38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970" rIns="0" bIns="13970" numCol="1" spcCol="1270" anchor="ctr" anchorCtr="0">
          <a:noAutofit/>
        </a:bodyPr>
        <a:lstStyle/>
        <a:p>
          <a:pPr lvl="0" algn="ctr" defTabSz="466725">
            <a:lnSpc>
              <a:spcPct val="90000"/>
            </a:lnSpc>
            <a:spcBef>
              <a:spcPct val="0"/>
            </a:spcBef>
            <a:spcAft>
              <a:spcPct val="35000"/>
            </a:spcAft>
          </a:pPr>
          <a:r>
            <a:rPr lang="ru-RU" sz="1050" b="1" kern="1200" smtClean="0"/>
            <a:t>Спрашивание</a:t>
          </a:r>
          <a:endParaRPr lang="ru-RU" sz="1050" b="1" kern="1200" dirty="0"/>
        </a:p>
      </dsp:txBody>
      <dsp:txXfrm>
        <a:off x="3113061" y="946705"/>
        <a:ext cx="1063795" cy="703663"/>
      </dsp:txXfrm>
    </dsp:sp>
    <dsp:sp modelId="{FDD491C1-53CE-4046-B161-EAFAA8BDDE25}">
      <dsp:nvSpPr>
        <dsp:cNvPr id="0" name=""/>
        <dsp:cNvSpPr/>
      </dsp:nvSpPr>
      <dsp:spPr>
        <a:xfrm>
          <a:off x="4079982" y="1835919"/>
          <a:ext cx="126131" cy="10884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A9BB4E-6BA8-4E32-802C-55202E28C46C}">
      <dsp:nvSpPr>
        <dsp:cNvPr id="0" name=""/>
        <dsp:cNvSpPr/>
      </dsp:nvSpPr>
      <dsp:spPr>
        <a:xfrm>
          <a:off x="4161567" y="1471338"/>
          <a:ext cx="1081289" cy="928475"/>
        </a:xfrm>
        <a:prstGeom prst="hexagon">
          <a:avLst>
            <a:gd name="adj" fmla="val 25000"/>
            <a:gd name="vf" fmla="val 115470"/>
          </a:avLst>
        </a:prstGeom>
        <a:blipFill rotWithShape="1">
          <a:blip xmlns:r="http://schemas.openxmlformats.org/officeDocument/2006/relationships" r:embed="rId2"/>
          <a:stretch>
            <a:fillRect/>
          </a:stretch>
        </a:blipFill>
        <a:ln w="12700" cap="flat" cmpd="sng" algn="ctr">
          <a:solidFill>
            <a:schemeClr val="accent1">
              <a:shade val="80000"/>
              <a:hueOff val="45211"/>
              <a:satOff val="863"/>
              <a:lumOff val="3809"/>
              <a:alphaOff val="0"/>
            </a:schemeClr>
          </a:solidFill>
          <a:prstDash val="solid"/>
          <a:miter lim="800000"/>
        </a:ln>
        <a:effectLst/>
      </dsp:spPr>
      <dsp:style>
        <a:lnRef idx="2">
          <a:scrgbClr r="0" g="0" b="0"/>
        </a:lnRef>
        <a:fillRef idx="1">
          <a:scrgbClr r="0" g="0" b="0"/>
        </a:fillRef>
        <a:effectRef idx="0">
          <a:scrgbClr r="0" g="0" b="0"/>
        </a:effectRef>
        <a:fontRef idx="minor"/>
      </dsp:style>
    </dsp:sp>
    <dsp:sp modelId="{B12F9F16-6297-4BC9-BDDC-155E725819E4}">
      <dsp:nvSpPr>
        <dsp:cNvPr id="0" name=""/>
        <dsp:cNvSpPr/>
      </dsp:nvSpPr>
      <dsp:spPr>
        <a:xfrm>
          <a:off x="4292112" y="1960159"/>
          <a:ext cx="126131" cy="10884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3C35F62-9DB3-4E09-9B0E-274DBCBEC632}">
      <dsp:nvSpPr>
        <dsp:cNvPr id="0" name=""/>
        <dsp:cNvSpPr/>
      </dsp:nvSpPr>
      <dsp:spPr>
        <a:xfrm>
          <a:off x="1840749" y="45242"/>
          <a:ext cx="1654805" cy="1119008"/>
        </a:xfrm>
        <a:prstGeom prst="hexagon">
          <a:avLst>
            <a:gd name="adj" fmla="val 25000"/>
            <a:gd name="vf" fmla="val 115470"/>
          </a:avLst>
        </a:prstGeom>
        <a:solidFill>
          <a:schemeClr val="accent1">
            <a:shade val="80000"/>
            <a:hueOff val="90421"/>
            <a:satOff val="1725"/>
            <a:lumOff val="7618"/>
            <a:alphaOff val="0"/>
          </a:schemeClr>
        </a:solidFill>
        <a:ln w="12700" cap="flat" cmpd="sng" algn="ctr">
          <a:solidFill>
            <a:schemeClr val="accent1">
              <a:shade val="80000"/>
              <a:hueOff val="90421"/>
              <a:satOff val="1725"/>
              <a:lumOff val="761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970" rIns="0" bIns="13970" numCol="1" spcCol="1270" anchor="ctr" anchorCtr="0">
          <a:noAutofit/>
        </a:bodyPr>
        <a:lstStyle/>
        <a:p>
          <a:pPr lvl="0" algn="ctr" defTabSz="466725">
            <a:lnSpc>
              <a:spcPct val="90000"/>
            </a:lnSpc>
            <a:spcBef>
              <a:spcPct val="0"/>
            </a:spcBef>
            <a:spcAft>
              <a:spcPct val="35000"/>
            </a:spcAft>
          </a:pPr>
          <a:r>
            <a:rPr lang="ru-RU" sz="1050" b="1" kern="1200" smtClean="0"/>
            <a:t>Перефразирование</a:t>
          </a:r>
          <a:endParaRPr lang="ru-RU" sz="1050" b="1" kern="1200" dirty="0"/>
        </a:p>
      </dsp:txBody>
      <dsp:txXfrm>
        <a:off x="2071900" y="201550"/>
        <a:ext cx="1192503" cy="806392"/>
      </dsp:txXfrm>
    </dsp:sp>
    <dsp:sp modelId="{35CC1A9D-668C-40F7-9B5C-8973722C6351}">
      <dsp:nvSpPr>
        <dsp:cNvPr id="0" name=""/>
        <dsp:cNvSpPr/>
      </dsp:nvSpPr>
      <dsp:spPr>
        <a:xfrm>
          <a:off x="4160022" y="882312"/>
          <a:ext cx="126131" cy="10884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40C00B-EB9B-46E2-95B1-D7D4AA4CB706}">
      <dsp:nvSpPr>
        <dsp:cNvPr id="0" name=""/>
        <dsp:cNvSpPr/>
      </dsp:nvSpPr>
      <dsp:spPr>
        <a:xfrm>
          <a:off x="3335807" y="6265"/>
          <a:ext cx="1081289" cy="928475"/>
        </a:xfrm>
        <a:prstGeom prst="hexagon">
          <a:avLst>
            <a:gd name="adj" fmla="val 25000"/>
            <a:gd name="vf" fmla="val 115470"/>
          </a:avLst>
        </a:prstGeom>
        <a:blipFill rotWithShape="1">
          <a:blip xmlns:r="http://schemas.openxmlformats.org/officeDocument/2006/relationships" r:embed="rId3"/>
          <a:stretch>
            <a:fillRect/>
          </a:stretch>
        </a:blipFill>
        <a:ln w="12700" cap="flat" cmpd="sng" algn="ctr">
          <a:solidFill>
            <a:schemeClr val="accent1">
              <a:shade val="80000"/>
              <a:hueOff val="90421"/>
              <a:satOff val="1725"/>
              <a:lumOff val="7618"/>
              <a:alphaOff val="0"/>
            </a:schemeClr>
          </a:solidFill>
          <a:prstDash val="solid"/>
          <a:miter lim="800000"/>
        </a:ln>
        <a:effectLst/>
      </dsp:spPr>
      <dsp:style>
        <a:lnRef idx="2">
          <a:scrgbClr r="0" g="0" b="0"/>
        </a:lnRef>
        <a:fillRef idx="1">
          <a:scrgbClr r="0" g="0" b="0"/>
        </a:fillRef>
        <a:effectRef idx="0">
          <a:scrgbClr r="0" g="0" b="0"/>
        </a:effectRef>
        <a:fontRef idx="minor"/>
      </dsp:style>
    </dsp:sp>
    <dsp:sp modelId="{DF537FF1-225A-4172-A592-19FD9718755D}">
      <dsp:nvSpPr>
        <dsp:cNvPr id="0" name=""/>
        <dsp:cNvSpPr/>
      </dsp:nvSpPr>
      <dsp:spPr>
        <a:xfrm>
          <a:off x="3366193" y="417482"/>
          <a:ext cx="126131" cy="10884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995419-F702-446D-A55D-91B2D5DDE39A}">
      <dsp:nvSpPr>
        <dsp:cNvPr id="0" name=""/>
        <dsp:cNvSpPr/>
      </dsp:nvSpPr>
      <dsp:spPr>
        <a:xfrm>
          <a:off x="4070793" y="498044"/>
          <a:ext cx="1471181" cy="973135"/>
        </a:xfrm>
        <a:prstGeom prst="hexagon">
          <a:avLst>
            <a:gd name="adj" fmla="val 25000"/>
            <a:gd name="vf" fmla="val 115470"/>
          </a:avLst>
        </a:prstGeom>
        <a:solidFill>
          <a:schemeClr val="accent1">
            <a:shade val="80000"/>
            <a:hueOff val="135632"/>
            <a:satOff val="2588"/>
            <a:lumOff val="11428"/>
            <a:alphaOff val="0"/>
          </a:schemeClr>
        </a:solidFill>
        <a:ln w="12700" cap="flat" cmpd="sng" algn="ctr">
          <a:solidFill>
            <a:schemeClr val="accent1">
              <a:shade val="80000"/>
              <a:hueOff val="135632"/>
              <a:satOff val="2588"/>
              <a:lumOff val="114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970" rIns="0" bIns="13970" numCol="1" spcCol="1270" anchor="ctr" anchorCtr="0">
          <a:noAutofit/>
        </a:bodyPr>
        <a:lstStyle/>
        <a:p>
          <a:pPr lvl="0" algn="ctr" defTabSz="466725">
            <a:lnSpc>
              <a:spcPct val="90000"/>
            </a:lnSpc>
            <a:spcBef>
              <a:spcPct val="0"/>
            </a:spcBef>
            <a:spcAft>
              <a:spcPct val="35000"/>
            </a:spcAft>
          </a:pPr>
          <a:r>
            <a:rPr lang="ru-RU" sz="1050" b="1" kern="1200" smtClean="0"/>
            <a:t>Эхо</a:t>
          </a:r>
          <a:endParaRPr lang="ru-RU" sz="1050" b="1" kern="1200" dirty="0"/>
        </a:p>
      </dsp:txBody>
      <dsp:txXfrm>
        <a:off x="4274486" y="632780"/>
        <a:ext cx="1063795" cy="703663"/>
      </dsp:txXfrm>
    </dsp:sp>
    <dsp:sp modelId="{43CA5E1D-D21B-41F2-A821-09B560F1D336}">
      <dsp:nvSpPr>
        <dsp:cNvPr id="0" name=""/>
        <dsp:cNvSpPr/>
      </dsp:nvSpPr>
      <dsp:spPr>
        <a:xfrm>
          <a:off x="5201404" y="931941"/>
          <a:ext cx="126131" cy="10884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E3C064C-C4F1-49DE-B10E-7BD7833C0112}">
      <dsp:nvSpPr>
        <dsp:cNvPr id="0" name=""/>
        <dsp:cNvSpPr/>
      </dsp:nvSpPr>
      <dsp:spPr>
        <a:xfrm>
          <a:off x="5196244" y="1042532"/>
          <a:ext cx="1081289" cy="928475"/>
        </a:xfrm>
        <a:prstGeom prst="hexagon">
          <a:avLst>
            <a:gd name="adj" fmla="val 25000"/>
            <a:gd name="vf" fmla="val 115470"/>
          </a:avLst>
        </a:prstGeom>
        <a:blipFill rotWithShape="1">
          <a:blip xmlns:r="http://schemas.openxmlformats.org/officeDocument/2006/relationships" r:embed="rId4"/>
          <a:stretch>
            <a:fillRect/>
          </a:stretch>
        </a:blipFill>
        <a:ln w="12700" cap="flat" cmpd="sng" algn="ctr">
          <a:solidFill>
            <a:schemeClr val="accent1">
              <a:shade val="80000"/>
              <a:hueOff val="135632"/>
              <a:satOff val="2588"/>
              <a:lumOff val="11428"/>
              <a:alphaOff val="0"/>
            </a:schemeClr>
          </a:solidFill>
          <a:prstDash val="solid"/>
          <a:miter lim="800000"/>
        </a:ln>
        <a:effectLst/>
      </dsp:spPr>
      <dsp:style>
        <a:lnRef idx="2">
          <a:scrgbClr r="0" g="0" b="0"/>
        </a:lnRef>
        <a:fillRef idx="1">
          <a:scrgbClr r="0" g="0" b="0"/>
        </a:fillRef>
        <a:effectRef idx="0">
          <a:scrgbClr r="0" g="0" b="0"/>
        </a:effectRef>
        <a:fontRef idx="minor"/>
      </dsp:style>
    </dsp:sp>
    <dsp:sp modelId="{02073426-CE1C-4534-BBAD-C396BD3888BC}">
      <dsp:nvSpPr>
        <dsp:cNvPr id="0" name=""/>
        <dsp:cNvSpPr/>
      </dsp:nvSpPr>
      <dsp:spPr>
        <a:xfrm>
          <a:off x="5407228" y="1058981"/>
          <a:ext cx="126131" cy="10884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80DCD8-F1A1-4497-BF49-2DA4D7B1C8D5}">
      <dsp:nvSpPr>
        <dsp:cNvPr id="0" name=""/>
        <dsp:cNvSpPr/>
      </dsp:nvSpPr>
      <dsp:spPr>
        <a:xfrm>
          <a:off x="5001298" y="-6265"/>
          <a:ext cx="1471181" cy="973135"/>
        </a:xfrm>
        <a:prstGeom prst="hexagon">
          <a:avLst>
            <a:gd name="adj" fmla="val 25000"/>
            <a:gd name="vf" fmla="val 115470"/>
          </a:avLst>
        </a:prstGeom>
        <a:solidFill>
          <a:schemeClr val="accent1">
            <a:shade val="80000"/>
            <a:hueOff val="180842"/>
            <a:satOff val="3450"/>
            <a:lumOff val="15237"/>
            <a:alphaOff val="0"/>
          </a:schemeClr>
        </a:solidFill>
        <a:ln w="12700" cap="flat" cmpd="sng" algn="ctr">
          <a:solidFill>
            <a:schemeClr val="accent1">
              <a:shade val="80000"/>
              <a:hueOff val="180842"/>
              <a:satOff val="3450"/>
              <a:lumOff val="1523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970" rIns="0" bIns="13970" numCol="1" spcCol="1270" anchor="ctr" anchorCtr="0">
          <a:noAutofit/>
        </a:bodyPr>
        <a:lstStyle/>
        <a:p>
          <a:pPr lvl="0" algn="ctr" defTabSz="466725">
            <a:lnSpc>
              <a:spcPct val="90000"/>
            </a:lnSpc>
            <a:spcBef>
              <a:spcPct val="0"/>
            </a:spcBef>
            <a:spcAft>
              <a:spcPct val="35000"/>
            </a:spcAft>
          </a:pPr>
          <a:r>
            <a:rPr lang="ru-RU" sz="1050" b="1" kern="1200" smtClean="0"/>
            <a:t>Резюмирование</a:t>
          </a:r>
          <a:endParaRPr lang="ru-RU" sz="1050" b="1" kern="1200" dirty="0"/>
        </a:p>
      </dsp:txBody>
      <dsp:txXfrm>
        <a:off x="5204991" y="128471"/>
        <a:ext cx="1063795" cy="703663"/>
      </dsp:txXfrm>
    </dsp:sp>
    <dsp:sp modelId="{4969F0E0-FA47-4B0E-9BED-63C29ECDE089}">
      <dsp:nvSpPr>
        <dsp:cNvPr id="0" name=""/>
        <dsp:cNvSpPr/>
      </dsp:nvSpPr>
      <dsp:spPr>
        <a:xfrm>
          <a:off x="6131909" y="432181"/>
          <a:ext cx="126131" cy="10884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525071D-1B5D-404F-A77E-2075B088C4A0}">
      <dsp:nvSpPr>
        <dsp:cNvPr id="0" name=""/>
        <dsp:cNvSpPr/>
      </dsp:nvSpPr>
      <dsp:spPr>
        <a:xfrm>
          <a:off x="6126749" y="534023"/>
          <a:ext cx="1081289" cy="928475"/>
        </a:xfrm>
        <a:prstGeom prst="hexagon">
          <a:avLst>
            <a:gd name="adj" fmla="val 25000"/>
            <a:gd name="vf" fmla="val 115470"/>
          </a:avLst>
        </a:prstGeom>
        <a:blipFill rotWithShape="1">
          <a:blip xmlns:r="http://schemas.openxmlformats.org/officeDocument/2006/relationships" r:embed="rId5"/>
          <a:stretch>
            <a:fillRect/>
          </a:stretch>
        </a:blipFill>
        <a:ln w="12700" cap="flat" cmpd="sng" algn="ctr">
          <a:solidFill>
            <a:schemeClr val="accent1">
              <a:shade val="80000"/>
              <a:hueOff val="180842"/>
              <a:satOff val="3450"/>
              <a:lumOff val="15237"/>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1A3693-33D6-4940-836C-E485D625A259}">
      <dsp:nvSpPr>
        <dsp:cNvPr id="0" name=""/>
        <dsp:cNvSpPr/>
      </dsp:nvSpPr>
      <dsp:spPr>
        <a:xfrm>
          <a:off x="6342319" y="554671"/>
          <a:ext cx="126131" cy="10884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451DAC-4224-4393-BC94-620078FAC4F5}">
      <dsp:nvSpPr>
        <dsp:cNvPr id="0" name=""/>
        <dsp:cNvSpPr/>
      </dsp:nvSpPr>
      <dsp:spPr>
        <a:xfrm>
          <a:off x="5931804" y="1536411"/>
          <a:ext cx="1471181" cy="973135"/>
        </a:xfrm>
        <a:prstGeom prst="hexagon">
          <a:avLst>
            <a:gd name="adj" fmla="val 25000"/>
            <a:gd name="vf" fmla="val 115470"/>
          </a:avLst>
        </a:prstGeom>
        <a:solidFill>
          <a:schemeClr val="accent1">
            <a:shade val="80000"/>
            <a:hueOff val="226053"/>
            <a:satOff val="4313"/>
            <a:lumOff val="19046"/>
            <a:alphaOff val="0"/>
          </a:schemeClr>
        </a:solidFill>
        <a:ln w="12700" cap="flat" cmpd="sng" algn="ctr">
          <a:solidFill>
            <a:schemeClr val="accent1">
              <a:shade val="80000"/>
              <a:hueOff val="226053"/>
              <a:satOff val="4313"/>
              <a:lumOff val="1904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970" rIns="0" bIns="13970" numCol="1" spcCol="1270" anchor="ctr" anchorCtr="0">
          <a:noAutofit/>
        </a:bodyPr>
        <a:lstStyle/>
        <a:p>
          <a:pPr lvl="0" algn="ctr" defTabSz="466725">
            <a:lnSpc>
              <a:spcPct val="90000"/>
            </a:lnSpc>
            <a:spcBef>
              <a:spcPct val="0"/>
            </a:spcBef>
            <a:spcAft>
              <a:spcPct val="35000"/>
            </a:spcAft>
          </a:pPr>
          <a:r>
            <a:rPr lang="ru-RU" sz="1050" b="1" i="1" kern="1200" dirty="0" smtClean="0">
              <a:solidFill>
                <a:schemeClr val="accent2">
                  <a:lumMod val="50000"/>
                </a:schemeClr>
              </a:solidFill>
              <a:effectLst>
                <a:outerShdw blurRad="38100" dist="38100" dir="2700000" algn="tl">
                  <a:srgbClr val="000000">
                    <a:alpha val="43137"/>
                  </a:srgbClr>
                </a:outerShdw>
              </a:effectLst>
            </a:rPr>
            <a:t>Техника отражения эмоций (зеркало)</a:t>
          </a:r>
          <a:endParaRPr lang="ru-RU" sz="1050" b="1" i="1" kern="1200" dirty="0">
            <a:solidFill>
              <a:schemeClr val="accent2">
                <a:lumMod val="50000"/>
              </a:schemeClr>
            </a:solidFill>
            <a:effectLst>
              <a:outerShdw blurRad="38100" dist="38100" dir="2700000" algn="tl">
                <a:srgbClr val="000000">
                  <a:alpha val="43137"/>
                </a:srgbClr>
              </a:outerShdw>
            </a:effectLst>
          </a:endParaRPr>
        </a:p>
      </dsp:txBody>
      <dsp:txXfrm>
        <a:off x="6135497" y="1671147"/>
        <a:ext cx="1063795" cy="703663"/>
      </dsp:txXfrm>
    </dsp:sp>
    <dsp:sp modelId="{FD20AA6C-10EF-4448-9474-08BE3334CC80}">
      <dsp:nvSpPr>
        <dsp:cNvPr id="0" name=""/>
        <dsp:cNvSpPr/>
      </dsp:nvSpPr>
      <dsp:spPr>
        <a:xfrm>
          <a:off x="6341173" y="2372076"/>
          <a:ext cx="126131" cy="10884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4088F90-4474-4BA3-A45E-75E650C347D7}">
      <dsp:nvSpPr>
        <dsp:cNvPr id="0" name=""/>
        <dsp:cNvSpPr/>
      </dsp:nvSpPr>
      <dsp:spPr>
        <a:xfrm>
          <a:off x="5196244" y="2067251"/>
          <a:ext cx="1081289" cy="928475"/>
        </a:xfrm>
        <a:prstGeom prst="hexagon">
          <a:avLst>
            <a:gd name="adj" fmla="val 25000"/>
            <a:gd name="vf" fmla="val 115470"/>
          </a:avLst>
        </a:prstGeom>
        <a:blipFill rotWithShape="1">
          <a:blip xmlns:r="http://schemas.openxmlformats.org/officeDocument/2006/relationships" r:embed="rId6"/>
          <a:stretch>
            <a:fillRect/>
          </a:stretch>
        </a:blipFill>
        <a:ln w="12700" cap="flat" cmpd="sng" algn="ctr">
          <a:solidFill>
            <a:schemeClr val="accent1">
              <a:shade val="80000"/>
              <a:hueOff val="226053"/>
              <a:satOff val="4313"/>
              <a:lumOff val="19046"/>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1D238D-85CE-49D4-A557-9440D782BF17}">
      <dsp:nvSpPr>
        <dsp:cNvPr id="0" name=""/>
        <dsp:cNvSpPr/>
      </dsp:nvSpPr>
      <dsp:spPr>
        <a:xfrm>
          <a:off x="6140509" y="2474618"/>
          <a:ext cx="126131" cy="10884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5C8FA81-CE14-4935-BE01-02FA90EE3F7B}">
      <dsp:nvSpPr>
        <dsp:cNvPr id="0" name=""/>
        <dsp:cNvSpPr/>
      </dsp:nvSpPr>
      <dsp:spPr>
        <a:xfrm>
          <a:off x="3278617" y="2157250"/>
          <a:ext cx="1471181" cy="973135"/>
        </a:xfrm>
        <a:prstGeom prst="hexagon">
          <a:avLst>
            <a:gd name="adj" fmla="val 25000"/>
            <a:gd name="vf" fmla="val 115470"/>
          </a:avLst>
        </a:prstGeom>
        <a:solidFill>
          <a:schemeClr val="accent1">
            <a:shade val="80000"/>
            <a:hueOff val="271263"/>
            <a:satOff val="5175"/>
            <a:lumOff val="22855"/>
            <a:alphaOff val="0"/>
          </a:schemeClr>
        </a:solidFill>
        <a:ln w="12700" cap="flat" cmpd="sng" algn="ctr">
          <a:solidFill>
            <a:schemeClr val="accent1">
              <a:shade val="80000"/>
              <a:hueOff val="271263"/>
              <a:satOff val="5175"/>
              <a:lumOff val="2285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970" rIns="0" bIns="13970" numCol="1" spcCol="1270" anchor="ctr" anchorCtr="0">
          <a:noAutofit/>
        </a:bodyPr>
        <a:lstStyle/>
        <a:p>
          <a:pPr lvl="0" algn="ctr" defTabSz="466725">
            <a:lnSpc>
              <a:spcPct val="90000"/>
            </a:lnSpc>
            <a:spcBef>
              <a:spcPct val="0"/>
            </a:spcBef>
            <a:spcAft>
              <a:spcPct val="35000"/>
            </a:spcAft>
          </a:pPr>
          <a:r>
            <a:rPr lang="ru-RU" sz="1050" b="1" kern="1200" dirty="0" smtClean="0"/>
            <a:t>Логическое следствие</a:t>
          </a:r>
          <a:endParaRPr lang="ru-RU" sz="1050" b="1" kern="1200" dirty="0"/>
        </a:p>
      </dsp:txBody>
      <dsp:txXfrm>
        <a:off x="3482310" y="2291986"/>
        <a:ext cx="1063795" cy="703663"/>
      </dsp:txXfrm>
    </dsp:sp>
    <dsp:sp modelId="{B3D744B2-AC25-4868-9816-A6B00426AF41}">
      <dsp:nvSpPr>
        <dsp:cNvPr id="0" name=""/>
        <dsp:cNvSpPr/>
      </dsp:nvSpPr>
      <dsp:spPr>
        <a:xfrm>
          <a:off x="3365620" y="2472868"/>
          <a:ext cx="126131" cy="10884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5891CC8-ADF0-49F2-B35D-B06E4B592B78}">
      <dsp:nvSpPr>
        <dsp:cNvPr id="0" name=""/>
        <dsp:cNvSpPr/>
      </dsp:nvSpPr>
      <dsp:spPr>
        <a:xfrm>
          <a:off x="2404728" y="2577510"/>
          <a:ext cx="1081289" cy="928475"/>
        </a:xfrm>
        <a:prstGeom prst="hexagon">
          <a:avLst>
            <a:gd name="adj" fmla="val 25000"/>
            <a:gd name="vf" fmla="val 115470"/>
          </a:avLst>
        </a:prstGeom>
        <a:blipFill rotWithShape="1">
          <a:blip xmlns:r="http://schemas.openxmlformats.org/officeDocument/2006/relationships" r:embed="rId7"/>
          <a:stretch>
            <a:fillRect/>
          </a:stretch>
        </a:blipFill>
        <a:ln w="12700" cap="flat" cmpd="sng" algn="ctr">
          <a:solidFill>
            <a:schemeClr val="accent1">
              <a:shade val="80000"/>
              <a:hueOff val="271263"/>
              <a:satOff val="5175"/>
              <a:lumOff val="22855"/>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297E75-9D3B-48BF-9C5D-ABE582545213}">
      <dsp:nvSpPr>
        <dsp:cNvPr id="0" name=""/>
        <dsp:cNvSpPr/>
      </dsp:nvSpPr>
      <dsp:spPr>
        <a:xfrm>
          <a:off x="3140303" y="2590459"/>
          <a:ext cx="126131" cy="10884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6E460A-D2BD-4D4E-AB70-BB6AFA05D01C}">
      <dsp:nvSpPr>
        <dsp:cNvPr id="0" name=""/>
        <dsp:cNvSpPr/>
      </dsp:nvSpPr>
      <dsp:spPr>
        <a:xfrm>
          <a:off x="2013583" y="1653934"/>
          <a:ext cx="1471181" cy="973135"/>
        </a:xfrm>
        <a:prstGeom prst="hexagon">
          <a:avLst>
            <a:gd name="adj" fmla="val 25000"/>
            <a:gd name="vf" fmla="val 115470"/>
          </a:avLst>
        </a:prstGeom>
        <a:solidFill>
          <a:schemeClr val="accent1">
            <a:shade val="8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970" rIns="0" bIns="13970" numCol="1" spcCol="1270" anchor="ctr" anchorCtr="0">
          <a:noAutofit/>
        </a:bodyPr>
        <a:lstStyle/>
        <a:p>
          <a:pPr lvl="0" algn="ctr" defTabSz="466725">
            <a:lnSpc>
              <a:spcPct val="90000"/>
            </a:lnSpc>
            <a:spcBef>
              <a:spcPct val="0"/>
            </a:spcBef>
            <a:spcAft>
              <a:spcPct val="35000"/>
            </a:spcAft>
          </a:pPr>
          <a:r>
            <a:rPr lang="ru-RU" sz="1050" b="1" kern="1200" smtClean="0"/>
            <a:t>Поддакивание</a:t>
          </a:r>
          <a:endParaRPr lang="ru-RU" sz="1050" b="1" kern="1200" dirty="0"/>
        </a:p>
      </dsp:txBody>
      <dsp:txXfrm>
        <a:off x="2217276" y="1788670"/>
        <a:ext cx="1063795" cy="703663"/>
      </dsp:txXfrm>
    </dsp:sp>
    <dsp:sp modelId="{03EB12E7-322A-450A-9502-4F45F57BB03E}">
      <dsp:nvSpPr>
        <dsp:cNvPr id="0" name=""/>
        <dsp:cNvSpPr/>
      </dsp:nvSpPr>
      <dsp:spPr>
        <a:xfrm>
          <a:off x="2431101" y="1964009"/>
          <a:ext cx="126131" cy="10884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D78DBE-7F1E-4069-953E-2EFBD6FAAE6A}">
      <dsp:nvSpPr>
        <dsp:cNvPr id="0" name=""/>
        <dsp:cNvSpPr/>
      </dsp:nvSpPr>
      <dsp:spPr>
        <a:xfrm>
          <a:off x="6857023" y="2386577"/>
          <a:ext cx="1081289" cy="928475"/>
        </a:xfrm>
        <a:prstGeom prst="hexagon">
          <a:avLst>
            <a:gd name="adj" fmla="val 25000"/>
            <a:gd name="vf" fmla="val 115470"/>
          </a:avLst>
        </a:prstGeom>
        <a:blipFill rotWithShape="1">
          <a:blip xmlns:r="http://schemas.openxmlformats.org/officeDocument/2006/relationships" r:embed="rId1"/>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B32B37F-AF3B-4D90-9DF2-1E23609E4873}">
      <dsp:nvSpPr>
        <dsp:cNvPr id="0" name=""/>
        <dsp:cNvSpPr/>
      </dsp:nvSpPr>
      <dsp:spPr>
        <a:xfrm>
          <a:off x="2215531" y="1840819"/>
          <a:ext cx="126131" cy="10884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A5DC03E-DA83-4880-81BA-90F598D79EA8}">
      <dsp:nvSpPr>
        <dsp:cNvPr id="0" name=""/>
        <dsp:cNvSpPr/>
      </dsp:nvSpPr>
      <dsp:spPr>
        <a:xfrm>
          <a:off x="2909368" y="811969"/>
          <a:ext cx="1471181" cy="973135"/>
        </a:xfrm>
        <a:prstGeom prst="hexagon">
          <a:avLst>
            <a:gd name="adj" fmla="val 25000"/>
            <a:gd name="vf" fmla="val 115470"/>
          </a:avLst>
        </a:prstGeom>
        <a:solidFill>
          <a:schemeClr val="accent1">
            <a:shade val="80000"/>
            <a:hueOff val="45211"/>
            <a:satOff val="863"/>
            <a:lumOff val="3809"/>
            <a:alphaOff val="0"/>
          </a:schemeClr>
        </a:solidFill>
        <a:ln w="12700" cap="flat" cmpd="sng" algn="ctr">
          <a:solidFill>
            <a:schemeClr val="accent1">
              <a:shade val="80000"/>
              <a:hueOff val="45211"/>
              <a:satOff val="863"/>
              <a:lumOff val="38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970" rIns="0" bIns="13970" numCol="1" spcCol="1270" anchor="ctr" anchorCtr="0">
          <a:noAutofit/>
        </a:bodyPr>
        <a:lstStyle/>
        <a:p>
          <a:pPr lvl="0" algn="ctr" defTabSz="466725">
            <a:lnSpc>
              <a:spcPct val="90000"/>
            </a:lnSpc>
            <a:spcBef>
              <a:spcPct val="0"/>
            </a:spcBef>
            <a:spcAft>
              <a:spcPct val="35000"/>
            </a:spcAft>
          </a:pPr>
          <a:r>
            <a:rPr lang="ru-RU" sz="1050" b="1" kern="1200" smtClean="0"/>
            <a:t>Спрашивание</a:t>
          </a:r>
          <a:endParaRPr lang="ru-RU" sz="1050" b="1" kern="1200" dirty="0"/>
        </a:p>
      </dsp:txBody>
      <dsp:txXfrm>
        <a:off x="3113061" y="946705"/>
        <a:ext cx="1063795" cy="703663"/>
      </dsp:txXfrm>
    </dsp:sp>
    <dsp:sp modelId="{FDD491C1-53CE-4046-B161-EAFAA8BDDE25}">
      <dsp:nvSpPr>
        <dsp:cNvPr id="0" name=""/>
        <dsp:cNvSpPr/>
      </dsp:nvSpPr>
      <dsp:spPr>
        <a:xfrm>
          <a:off x="4079982" y="1835919"/>
          <a:ext cx="126131" cy="10884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A9BB4E-6BA8-4E32-802C-55202E28C46C}">
      <dsp:nvSpPr>
        <dsp:cNvPr id="0" name=""/>
        <dsp:cNvSpPr/>
      </dsp:nvSpPr>
      <dsp:spPr>
        <a:xfrm>
          <a:off x="4161567" y="1471338"/>
          <a:ext cx="1081289" cy="928475"/>
        </a:xfrm>
        <a:prstGeom prst="hexagon">
          <a:avLst>
            <a:gd name="adj" fmla="val 25000"/>
            <a:gd name="vf" fmla="val 115470"/>
          </a:avLst>
        </a:prstGeom>
        <a:blipFill rotWithShape="1">
          <a:blip xmlns:r="http://schemas.openxmlformats.org/officeDocument/2006/relationships" r:embed="rId2"/>
          <a:stretch>
            <a:fillRect/>
          </a:stretch>
        </a:blipFill>
        <a:ln w="12700" cap="flat" cmpd="sng" algn="ctr">
          <a:solidFill>
            <a:schemeClr val="accent1">
              <a:shade val="80000"/>
              <a:hueOff val="45211"/>
              <a:satOff val="863"/>
              <a:lumOff val="3809"/>
              <a:alphaOff val="0"/>
            </a:schemeClr>
          </a:solidFill>
          <a:prstDash val="solid"/>
          <a:miter lim="800000"/>
        </a:ln>
        <a:effectLst/>
      </dsp:spPr>
      <dsp:style>
        <a:lnRef idx="2">
          <a:scrgbClr r="0" g="0" b="0"/>
        </a:lnRef>
        <a:fillRef idx="1">
          <a:scrgbClr r="0" g="0" b="0"/>
        </a:fillRef>
        <a:effectRef idx="0">
          <a:scrgbClr r="0" g="0" b="0"/>
        </a:effectRef>
        <a:fontRef idx="minor"/>
      </dsp:style>
    </dsp:sp>
    <dsp:sp modelId="{B12F9F16-6297-4BC9-BDDC-155E725819E4}">
      <dsp:nvSpPr>
        <dsp:cNvPr id="0" name=""/>
        <dsp:cNvSpPr/>
      </dsp:nvSpPr>
      <dsp:spPr>
        <a:xfrm>
          <a:off x="4292112" y="1960159"/>
          <a:ext cx="126131" cy="10884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3C35F62-9DB3-4E09-9B0E-274DBCBEC632}">
      <dsp:nvSpPr>
        <dsp:cNvPr id="0" name=""/>
        <dsp:cNvSpPr/>
      </dsp:nvSpPr>
      <dsp:spPr>
        <a:xfrm>
          <a:off x="1840749" y="45242"/>
          <a:ext cx="1654805" cy="1119008"/>
        </a:xfrm>
        <a:prstGeom prst="hexagon">
          <a:avLst>
            <a:gd name="adj" fmla="val 25000"/>
            <a:gd name="vf" fmla="val 115470"/>
          </a:avLst>
        </a:prstGeom>
        <a:solidFill>
          <a:schemeClr val="accent1">
            <a:shade val="80000"/>
            <a:hueOff val="90421"/>
            <a:satOff val="1725"/>
            <a:lumOff val="7618"/>
            <a:alphaOff val="0"/>
          </a:schemeClr>
        </a:solidFill>
        <a:ln w="12700" cap="flat" cmpd="sng" algn="ctr">
          <a:solidFill>
            <a:schemeClr val="accent1">
              <a:shade val="80000"/>
              <a:hueOff val="90421"/>
              <a:satOff val="1725"/>
              <a:lumOff val="761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970" rIns="0" bIns="13970" numCol="1" spcCol="1270" anchor="ctr" anchorCtr="0">
          <a:noAutofit/>
        </a:bodyPr>
        <a:lstStyle/>
        <a:p>
          <a:pPr lvl="0" algn="ctr" defTabSz="466725">
            <a:lnSpc>
              <a:spcPct val="90000"/>
            </a:lnSpc>
            <a:spcBef>
              <a:spcPct val="0"/>
            </a:spcBef>
            <a:spcAft>
              <a:spcPct val="35000"/>
            </a:spcAft>
          </a:pPr>
          <a:r>
            <a:rPr lang="ru-RU" sz="1050" b="1" kern="1200" smtClean="0"/>
            <a:t>Перефразирование</a:t>
          </a:r>
          <a:endParaRPr lang="ru-RU" sz="1050" b="1" kern="1200" dirty="0"/>
        </a:p>
      </dsp:txBody>
      <dsp:txXfrm>
        <a:off x="2071900" y="201550"/>
        <a:ext cx="1192503" cy="806392"/>
      </dsp:txXfrm>
    </dsp:sp>
    <dsp:sp modelId="{35CC1A9D-668C-40F7-9B5C-8973722C6351}">
      <dsp:nvSpPr>
        <dsp:cNvPr id="0" name=""/>
        <dsp:cNvSpPr/>
      </dsp:nvSpPr>
      <dsp:spPr>
        <a:xfrm>
          <a:off x="4160022" y="882312"/>
          <a:ext cx="126131" cy="10884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40C00B-EB9B-46E2-95B1-D7D4AA4CB706}">
      <dsp:nvSpPr>
        <dsp:cNvPr id="0" name=""/>
        <dsp:cNvSpPr/>
      </dsp:nvSpPr>
      <dsp:spPr>
        <a:xfrm>
          <a:off x="3335807" y="6265"/>
          <a:ext cx="1081289" cy="928475"/>
        </a:xfrm>
        <a:prstGeom prst="hexagon">
          <a:avLst>
            <a:gd name="adj" fmla="val 25000"/>
            <a:gd name="vf" fmla="val 115470"/>
          </a:avLst>
        </a:prstGeom>
        <a:blipFill rotWithShape="1">
          <a:blip xmlns:r="http://schemas.openxmlformats.org/officeDocument/2006/relationships" r:embed="rId3"/>
          <a:stretch>
            <a:fillRect/>
          </a:stretch>
        </a:blipFill>
        <a:ln w="12700" cap="flat" cmpd="sng" algn="ctr">
          <a:solidFill>
            <a:schemeClr val="accent1">
              <a:shade val="80000"/>
              <a:hueOff val="90421"/>
              <a:satOff val="1725"/>
              <a:lumOff val="7618"/>
              <a:alphaOff val="0"/>
            </a:schemeClr>
          </a:solidFill>
          <a:prstDash val="solid"/>
          <a:miter lim="800000"/>
        </a:ln>
        <a:effectLst/>
      </dsp:spPr>
      <dsp:style>
        <a:lnRef idx="2">
          <a:scrgbClr r="0" g="0" b="0"/>
        </a:lnRef>
        <a:fillRef idx="1">
          <a:scrgbClr r="0" g="0" b="0"/>
        </a:fillRef>
        <a:effectRef idx="0">
          <a:scrgbClr r="0" g="0" b="0"/>
        </a:effectRef>
        <a:fontRef idx="minor"/>
      </dsp:style>
    </dsp:sp>
    <dsp:sp modelId="{DF537FF1-225A-4172-A592-19FD9718755D}">
      <dsp:nvSpPr>
        <dsp:cNvPr id="0" name=""/>
        <dsp:cNvSpPr/>
      </dsp:nvSpPr>
      <dsp:spPr>
        <a:xfrm>
          <a:off x="3366193" y="417482"/>
          <a:ext cx="126131" cy="10884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995419-F702-446D-A55D-91B2D5DDE39A}">
      <dsp:nvSpPr>
        <dsp:cNvPr id="0" name=""/>
        <dsp:cNvSpPr/>
      </dsp:nvSpPr>
      <dsp:spPr>
        <a:xfrm>
          <a:off x="4070793" y="498044"/>
          <a:ext cx="1471181" cy="973135"/>
        </a:xfrm>
        <a:prstGeom prst="hexagon">
          <a:avLst>
            <a:gd name="adj" fmla="val 25000"/>
            <a:gd name="vf" fmla="val 115470"/>
          </a:avLst>
        </a:prstGeom>
        <a:solidFill>
          <a:schemeClr val="accent1">
            <a:shade val="80000"/>
            <a:hueOff val="135632"/>
            <a:satOff val="2588"/>
            <a:lumOff val="11428"/>
            <a:alphaOff val="0"/>
          </a:schemeClr>
        </a:solidFill>
        <a:ln w="12700" cap="flat" cmpd="sng" algn="ctr">
          <a:solidFill>
            <a:schemeClr val="accent1">
              <a:shade val="80000"/>
              <a:hueOff val="135632"/>
              <a:satOff val="2588"/>
              <a:lumOff val="114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970" rIns="0" bIns="13970" numCol="1" spcCol="1270" anchor="ctr" anchorCtr="0">
          <a:noAutofit/>
        </a:bodyPr>
        <a:lstStyle/>
        <a:p>
          <a:pPr lvl="0" algn="ctr" defTabSz="466725">
            <a:lnSpc>
              <a:spcPct val="90000"/>
            </a:lnSpc>
            <a:spcBef>
              <a:spcPct val="0"/>
            </a:spcBef>
            <a:spcAft>
              <a:spcPct val="35000"/>
            </a:spcAft>
          </a:pPr>
          <a:r>
            <a:rPr lang="ru-RU" sz="1050" b="1" kern="1200" smtClean="0"/>
            <a:t>Эхо</a:t>
          </a:r>
          <a:endParaRPr lang="ru-RU" sz="1050" b="1" kern="1200" dirty="0"/>
        </a:p>
      </dsp:txBody>
      <dsp:txXfrm>
        <a:off x="4274486" y="632780"/>
        <a:ext cx="1063795" cy="703663"/>
      </dsp:txXfrm>
    </dsp:sp>
    <dsp:sp modelId="{43CA5E1D-D21B-41F2-A821-09B560F1D336}">
      <dsp:nvSpPr>
        <dsp:cNvPr id="0" name=""/>
        <dsp:cNvSpPr/>
      </dsp:nvSpPr>
      <dsp:spPr>
        <a:xfrm>
          <a:off x="5201404" y="931941"/>
          <a:ext cx="126131" cy="10884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E3C064C-C4F1-49DE-B10E-7BD7833C0112}">
      <dsp:nvSpPr>
        <dsp:cNvPr id="0" name=""/>
        <dsp:cNvSpPr/>
      </dsp:nvSpPr>
      <dsp:spPr>
        <a:xfrm>
          <a:off x="5196244" y="1042532"/>
          <a:ext cx="1081289" cy="928475"/>
        </a:xfrm>
        <a:prstGeom prst="hexagon">
          <a:avLst>
            <a:gd name="adj" fmla="val 25000"/>
            <a:gd name="vf" fmla="val 115470"/>
          </a:avLst>
        </a:prstGeom>
        <a:blipFill rotWithShape="1">
          <a:blip xmlns:r="http://schemas.openxmlformats.org/officeDocument/2006/relationships" r:embed="rId4"/>
          <a:stretch>
            <a:fillRect/>
          </a:stretch>
        </a:blipFill>
        <a:ln w="12700" cap="flat" cmpd="sng" algn="ctr">
          <a:solidFill>
            <a:schemeClr val="accent1">
              <a:shade val="80000"/>
              <a:hueOff val="135632"/>
              <a:satOff val="2588"/>
              <a:lumOff val="11428"/>
              <a:alphaOff val="0"/>
            </a:schemeClr>
          </a:solidFill>
          <a:prstDash val="solid"/>
          <a:miter lim="800000"/>
        </a:ln>
        <a:effectLst/>
      </dsp:spPr>
      <dsp:style>
        <a:lnRef idx="2">
          <a:scrgbClr r="0" g="0" b="0"/>
        </a:lnRef>
        <a:fillRef idx="1">
          <a:scrgbClr r="0" g="0" b="0"/>
        </a:fillRef>
        <a:effectRef idx="0">
          <a:scrgbClr r="0" g="0" b="0"/>
        </a:effectRef>
        <a:fontRef idx="minor"/>
      </dsp:style>
    </dsp:sp>
    <dsp:sp modelId="{02073426-CE1C-4534-BBAD-C396BD3888BC}">
      <dsp:nvSpPr>
        <dsp:cNvPr id="0" name=""/>
        <dsp:cNvSpPr/>
      </dsp:nvSpPr>
      <dsp:spPr>
        <a:xfrm>
          <a:off x="5407228" y="1058981"/>
          <a:ext cx="126131" cy="10884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80DCD8-F1A1-4497-BF49-2DA4D7B1C8D5}">
      <dsp:nvSpPr>
        <dsp:cNvPr id="0" name=""/>
        <dsp:cNvSpPr/>
      </dsp:nvSpPr>
      <dsp:spPr>
        <a:xfrm>
          <a:off x="5001298" y="-6265"/>
          <a:ext cx="1471181" cy="973135"/>
        </a:xfrm>
        <a:prstGeom prst="hexagon">
          <a:avLst>
            <a:gd name="adj" fmla="val 25000"/>
            <a:gd name="vf" fmla="val 115470"/>
          </a:avLst>
        </a:prstGeom>
        <a:solidFill>
          <a:schemeClr val="accent1">
            <a:shade val="80000"/>
            <a:hueOff val="180842"/>
            <a:satOff val="3450"/>
            <a:lumOff val="15237"/>
            <a:alphaOff val="0"/>
          </a:schemeClr>
        </a:solidFill>
        <a:ln w="12700" cap="flat" cmpd="sng" algn="ctr">
          <a:solidFill>
            <a:schemeClr val="accent1">
              <a:shade val="80000"/>
              <a:hueOff val="180842"/>
              <a:satOff val="3450"/>
              <a:lumOff val="1523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970" rIns="0" bIns="13970" numCol="1" spcCol="1270" anchor="ctr" anchorCtr="0">
          <a:noAutofit/>
        </a:bodyPr>
        <a:lstStyle/>
        <a:p>
          <a:pPr lvl="0" algn="ctr" defTabSz="466725">
            <a:lnSpc>
              <a:spcPct val="90000"/>
            </a:lnSpc>
            <a:spcBef>
              <a:spcPct val="0"/>
            </a:spcBef>
            <a:spcAft>
              <a:spcPct val="35000"/>
            </a:spcAft>
          </a:pPr>
          <a:r>
            <a:rPr lang="ru-RU" sz="1050" b="1" kern="1200" smtClean="0"/>
            <a:t>Резюмирование</a:t>
          </a:r>
          <a:endParaRPr lang="ru-RU" sz="1050" b="1" kern="1200" dirty="0"/>
        </a:p>
      </dsp:txBody>
      <dsp:txXfrm>
        <a:off x="5204991" y="128471"/>
        <a:ext cx="1063795" cy="703663"/>
      </dsp:txXfrm>
    </dsp:sp>
    <dsp:sp modelId="{4969F0E0-FA47-4B0E-9BED-63C29ECDE089}">
      <dsp:nvSpPr>
        <dsp:cNvPr id="0" name=""/>
        <dsp:cNvSpPr/>
      </dsp:nvSpPr>
      <dsp:spPr>
        <a:xfrm>
          <a:off x="6131909" y="432181"/>
          <a:ext cx="126131" cy="10884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525071D-1B5D-404F-A77E-2075B088C4A0}">
      <dsp:nvSpPr>
        <dsp:cNvPr id="0" name=""/>
        <dsp:cNvSpPr/>
      </dsp:nvSpPr>
      <dsp:spPr>
        <a:xfrm>
          <a:off x="6126749" y="534023"/>
          <a:ext cx="1081289" cy="928475"/>
        </a:xfrm>
        <a:prstGeom prst="hexagon">
          <a:avLst>
            <a:gd name="adj" fmla="val 25000"/>
            <a:gd name="vf" fmla="val 115470"/>
          </a:avLst>
        </a:prstGeom>
        <a:blipFill rotWithShape="1">
          <a:blip xmlns:r="http://schemas.openxmlformats.org/officeDocument/2006/relationships" r:embed="rId5"/>
          <a:stretch>
            <a:fillRect/>
          </a:stretch>
        </a:blipFill>
        <a:ln w="12700" cap="flat" cmpd="sng" algn="ctr">
          <a:solidFill>
            <a:schemeClr val="accent1">
              <a:shade val="80000"/>
              <a:hueOff val="180842"/>
              <a:satOff val="3450"/>
              <a:lumOff val="15237"/>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1A3693-33D6-4940-836C-E485D625A259}">
      <dsp:nvSpPr>
        <dsp:cNvPr id="0" name=""/>
        <dsp:cNvSpPr/>
      </dsp:nvSpPr>
      <dsp:spPr>
        <a:xfrm>
          <a:off x="6342319" y="554671"/>
          <a:ext cx="126131" cy="10884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451DAC-4224-4393-BC94-620078FAC4F5}">
      <dsp:nvSpPr>
        <dsp:cNvPr id="0" name=""/>
        <dsp:cNvSpPr/>
      </dsp:nvSpPr>
      <dsp:spPr>
        <a:xfrm>
          <a:off x="5931804" y="1536411"/>
          <a:ext cx="1471181" cy="973135"/>
        </a:xfrm>
        <a:prstGeom prst="hexagon">
          <a:avLst>
            <a:gd name="adj" fmla="val 25000"/>
            <a:gd name="vf" fmla="val 115470"/>
          </a:avLst>
        </a:prstGeom>
        <a:solidFill>
          <a:schemeClr val="accent1">
            <a:shade val="80000"/>
            <a:hueOff val="226053"/>
            <a:satOff val="4313"/>
            <a:lumOff val="19046"/>
            <a:alphaOff val="0"/>
          </a:schemeClr>
        </a:solidFill>
        <a:ln w="12700" cap="flat" cmpd="sng" algn="ctr">
          <a:solidFill>
            <a:schemeClr val="accent1">
              <a:shade val="80000"/>
              <a:hueOff val="226053"/>
              <a:satOff val="4313"/>
              <a:lumOff val="1904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970" rIns="0" bIns="13970" numCol="1" spcCol="1270" anchor="ctr" anchorCtr="0">
          <a:noAutofit/>
        </a:bodyPr>
        <a:lstStyle/>
        <a:p>
          <a:pPr lvl="0" algn="ctr" defTabSz="466725">
            <a:lnSpc>
              <a:spcPct val="90000"/>
            </a:lnSpc>
            <a:spcBef>
              <a:spcPct val="0"/>
            </a:spcBef>
            <a:spcAft>
              <a:spcPct val="35000"/>
            </a:spcAft>
          </a:pPr>
          <a:r>
            <a:rPr lang="ru-RU" sz="1050" b="1" i="1" kern="1200" dirty="0" smtClean="0">
              <a:solidFill>
                <a:schemeClr val="accent2">
                  <a:lumMod val="50000"/>
                </a:schemeClr>
              </a:solidFill>
              <a:effectLst>
                <a:outerShdw blurRad="38100" dist="38100" dir="2700000" algn="tl">
                  <a:srgbClr val="000000">
                    <a:alpha val="43137"/>
                  </a:srgbClr>
                </a:outerShdw>
              </a:effectLst>
            </a:rPr>
            <a:t>Техника отражения эмоций (зеркало)</a:t>
          </a:r>
          <a:endParaRPr lang="ru-RU" sz="1050" b="1" i="1" kern="1200" dirty="0">
            <a:solidFill>
              <a:schemeClr val="accent2">
                <a:lumMod val="50000"/>
              </a:schemeClr>
            </a:solidFill>
            <a:effectLst>
              <a:outerShdw blurRad="38100" dist="38100" dir="2700000" algn="tl">
                <a:srgbClr val="000000">
                  <a:alpha val="43137"/>
                </a:srgbClr>
              </a:outerShdw>
            </a:effectLst>
          </a:endParaRPr>
        </a:p>
      </dsp:txBody>
      <dsp:txXfrm>
        <a:off x="6135497" y="1671147"/>
        <a:ext cx="1063795" cy="703663"/>
      </dsp:txXfrm>
    </dsp:sp>
    <dsp:sp modelId="{FD20AA6C-10EF-4448-9474-08BE3334CC80}">
      <dsp:nvSpPr>
        <dsp:cNvPr id="0" name=""/>
        <dsp:cNvSpPr/>
      </dsp:nvSpPr>
      <dsp:spPr>
        <a:xfrm>
          <a:off x="6341173" y="2372076"/>
          <a:ext cx="126131" cy="10884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4088F90-4474-4BA3-A45E-75E650C347D7}">
      <dsp:nvSpPr>
        <dsp:cNvPr id="0" name=""/>
        <dsp:cNvSpPr/>
      </dsp:nvSpPr>
      <dsp:spPr>
        <a:xfrm>
          <a:off x="5196244" y="2067251"/>
          <a:ext cx="1081289" cy="928475"/>
        </a:xfrm>
        <a:prstGeom prst="hexagon">
          <a:avLst>
            <a:gd name="adj" fmla="val 25000"/>
            <a:gd name="vf" fmla="val 115470"/>
          </a:avLst>
        </a:prstGeom>
        <a:blipFill rotWithShape="1">
          <a:blip xmlns:r="http://schemas.openxmlformats.org/officeDocument/2006/relationships" r:embed="rId6"/>
          <a:stretch>
            <a:fillRect/>
          </a:stretch>
        </a:blipFill>
        <a:ln w="12700" cap="flat" cmpd="sng" algn="ctr">
          <a:solidFill>
            <a:schemeClr val="accent1">
              <a:shade val="80000"/>
              <a:hueOff val="226053"/>
              <a:satOff val="4313"/>
              <a:lumOff val="19046"/>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1D238D-85CE-49D4-A557-9440D782BF17}">
      <dsp:nvSpPr>
        <dsp:cNvPr id="0" name=""/>
        <dsp:cNvSpPr/>
      </dsp:nvSpPr>
      <dsp:spPr>
        <a:xfrm>
          <a:off x="6140509" y="2474618"/>
          <a:ext cx="126131" cy="10884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5C8FA81-CE14-4935-BE01-02FA90EE3F7B}">
      <dsp:nvSpPr>
        <dsp:cNvPr id="0" name=""/>
        <dsp:cNvSpPr/>
      </dsp:nvSpPr>
      <dsp:spPr>
        <a:xfrm>
          <a:off x="3278617" y="2157250"/>
          <a:ext cx="1471181" cy="973135"/>
        </a:xfrm>
        <a:prstGeom prst="hexagon">
          <a:avLst>
            <a:gd name="adj" fmla="val 25000"/>
            <a:gd name="vf" fmla="val 115470"/>
          </a:avLst>
        </a:prstGeom>
        <a:solidFill>
          <a:schemeClr val="accent1">
            <a:shade val="80000"/>
            <a:hueOff val="271263"/>
            <a:satOff val="5175"/>
            <a:lumOff val="22855"/>
            <a:alphaOff val="0"/>
          </a:schemeClr>
        </a:solidFill>
        <a:ln w="12700" cap="flat" cmpd="sng" algn="ctr">
          <a:solidFill>
            <a:schemeClr val="accent1">
              <a:shade val="80000"/>
              <a:hueOff val="271263"/>
              <a:satOff val="5175"/>
              <a:lumOff val="2285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970" rIns="0" bIns="13970" numCol="1" spcCol="1270" anchor="ctr" anchorCtr="0">
          <a:noAutofit/>
        </a:bodyPr>
        <a:lstStyle/>
        <a:p>
          <a:pPr lvl="0" algn="ctr" defTabSz="466725">
            <a:lnSpc>
              <a:spcPct val="90000"/>
            </a:lnSpc>
            <a:spcBef>
              <a:spcPct val="0"/>
            </a:spcBef>
            <a:spcAft>
              <a:spcPct val="35000"/>
            </a:spcAft>
          </a:pPr>
          <a:r>
            <a:rPr lang="ru-RU" sz="1050" b="1" kern="1200" dirty="0" smtClean="0"/>
            <a:t>Логическое следствие</a:t>
          </a:r>
          <a:endParaRPr lang="ru-RU" sz="1050" b="1" kern="1200" dirty="0"/>
        </a:p>
      </dsp:txBody>
      <dsp:txXfrm>
        <a:off x="3482310" y="2291986"/>
        <a:ext cx="1063795" cy="703663"/>
      </dsp:txXfrm>
    </dsp:sp>
    <dsp:sp modelId="{B3D744B2-AC25-4868-9816-A6B00426AF41}">
      <dsp:nvSpPr>
        <dsp:cNvPr id="0" name=""/>
        <dsp:cNvSpPr/>
      </dsp:nvSpPr>
      <dsp:spPr>
        <a:xfrm>
          <a:off x="3365620" y="2472868"/>
          <a:ext cx="126131" cy="10884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5891CC8-ADF0-49F2-B35D-B06E4B592B78}">
      <dsp:nvSpPr>
        <dsp:cNvPr id="0" name=""/>
        <dsp:cNvSpPr/>
      </dsp:nvSpPr>
      <dsp:spPr>
        <a:xfrm>
          <a:off x="2404728" y="2577510"/>
          <a:ext cx="1081289" cy="928475"/>
        </a:xfrm>
        <a:prstGeom prst="hexagon">
          <a:avLst>
            <a:gd name="adj" fmla="val 25000"/>
            <a:gd name="vf" fmla="val 115470"/>
          </a:avLst>
        </a:prstGeom>
        <a:blipFill rotWithShape="1">
          <a:blip xmlns:r="http://schemas.openxmlformats.org/officeDocument/2006/relationships" r:embed="rId7"/>
          <a:stretch>
            <a:fillRect/>
          </a:stretch>
        </a:blipFill>
        <a:ln w="12700" cap="flat" cmpd="sng" algn="ctr">
          <a:solidFill>
            <a:schemeClr val="accent1">
              <a:shade val="80000"/>
              <a:hueOff val="271263"/>
              <a:satOff val="5175"/>
              <a:lumOff val="22855"/>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297E75-9D3B-48BF-9C5D-ABE582545213}">
      <dsp:nvSpPr>
        <dsp:cNvPr id="0" name=""/>
        <dsp:cNvSpPr/>
      </dsp:nvSpPr>
      <dsp:spPr>
        <a:xfrm>
          <a:off x="3140303" y="2590459"/>
          <a:ext cx="126131" cy="10884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CB60E1-6E56-482B-8C75-B5EC1BEA95A7}">
      <dsp:nvSpPr>
        <dsp:cNvPr id="0" name=""/>
        <dsp:cNvSpPr/>
      </dsp:nvSpPr>
      <dsp:spPr>
        <a:xfrm>
          <a:off x="0" y="137176"/>
          <a:ext cx="11775467" cy="554400"/>
        </a:xfrm>
        <a:prstGeom prst="rect">
          <a:avLst/>
        </a:prstGeom>
        <a:solidFill>
          <a:schemeClr val="lt1">
            <a:alpha val="9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3907" tIns="166624" rIns="913907" bIns="128016" numCol="1" spcCol="1270" anchor="t" anchorCtr="0">
          <a:noAutofit/>
        </a:bodyPr>
        <a:lstStyle/>
        <a:p>
          <a:pPr marL="171450" lvl="1" indent="-171450" algn="l" defTabSz="800100">
            <a:lnSpc>
              <a:spcPct val="90000"/>
            </a:lnSpc>
            <a:spcBef>
              <a:spcPct val="0"/>
            </a:spcBef>
            <a:spcAft>
              <a:spcPct val="15000"/>
            </a:spcAft>
            <a:buChar char="••"/>
          </a:pPr>
          <a:r>
            <a:rPr lang="ru-RU" sz="1800" b="1" i="1" kern="1200" dirty="0" smtClean="0"/>
            <a:t>Техника «Метод </a:t>
          </a:r>
          <a:r>
            <a:rPr lang="ru-RU" sz="1800" b="1" i="1" kern="1200" dirty="0" err="1" smtClean="0"/>
            <a:t>Седоны</a:t>
          </a:r>
          <a:r>
            <a:rPr lang="ru-RU" sz="1800" b="1" i="1" kern="1200" dirty="0" smtClean="0"/>
            <a:t>»</a:t>
          </a:r>
          <a:endParaRPr lang="ru-RU" sz="1800" b="1" i="1" kern="1200" dirty="0"/>
        </a:p>
      </dsp:txBody>
      <dsp:txXfrm>
        <a:off x="0" y="137176"/>
        <a:ext cx="11775467" cy="554400"/>
      </dsp:txXfrm>
    </dsp:sp>
    <dsp:sp modelId="{C2A6225A-CA94-4B6F-B4DF-11B3C76D67F6}">
      <dsp:nvSpPr>
        <dsp:cNvPr id="0" name=""/>
        <dsp:cNvSpPr/>
      </dsp:nvSpPr>
      <dsp:spPr>
        <a:xfrm>
          <a:off x="588773" y="19096"/>
          <a:ext cx="8242826" cy="236160"/>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1559" tIns="0" rIns="311559" bIns="0" numCol="1" spcCol="1270" anchor="ctr" anchorCtr="0">
          <a:noAutofit/>
        </a:bodyPr>
        <a:lstStyle/>
        <a:p>
          <a:pPr lvl="0" algn="l" defTabSz="800100">
            <a:lnSpc>
              <a:spcPct val="90000"/>
            </a:lnSpc>
            <a:spcBef>
              <a:spcPct val="0"/>
            </a:spcBef>
            <a:spcAft>
              <a:spcPct val="35000"/>
            </a:spcAft>
          </a:pPr>
          <a:r>
            <a:rPr lang="ru-RU" sz="1800" b="1" i="1" kern="1200" dirty="0" smtClean="0"/>
            <a:t>1.	</a:t>
          </a:r>
          <a:r>
            <a:rPr lang="ru-RU" sz="1800" b="1" i="0" kern="1200" dirty="0" smtClean="0">
              <a:effectLst>
                <a:outerShdw blurRad="38100" dist="38100" dir="2700000" algn="tl">
                  <a:srgbClr val="000000">
                    <a:alpha val="43137"/>
                  </a:srgbClr>
                </a:outerShdw>
              </a:effectLst>
            </a:rPr>
            <a:t>Работа с эмоциями и чувствами</a:t>
          </a:r>
          <a:endParaRPr lang="ru-RU" sz="1800" b="1" i="0" kern="1200" dirty="0">
            <a:effectLst>
              <a:outerShdw blurRad="38100" dist="38100" dir="2700000" algn="tl">
                <a:srgbClr val="000000">
                  <a:alpha val="43137"/>
                </a:srgbClr>
              </a:outerShdw>
            </a:effectLst>
          </a:endParaRPr>
        </a:p>
      </dsp:txBody>
      <dsp:txXfrm>
        <a:off x="600301" y="30624"/>
        <a:ext cx="8219770" cy="213104"/>
      </dsp:txXfrm>
    </dsp:sp>
    <dsp:sp modelId="{FF005F03-D9B5-4576-80E3-1312116DD7FC}">
      <dsp:nvSpPr>
        <dsp:cNvPr id="0" name=""/>
        <dsp:cNvSpPr/>
      </dsp:nvSpPr>
      <dsp:spPr>
        <a:xfrm>
          <a:off x="0" y="852856"/>
          <a:ext cx="11775467" cy="2016000"/>
        </a:xfrm>
        <a:prstGeom prst="rect">
          <a:avLst/>
        </a:prstGeom>
        <a:solidFill>
          <a:schemeClr val="lt1">
            <a:alpha val="90000"/>
            <a:hueOff val="0"/>
            <a:satOff val="0"/>
            <a:lumOff val="0"/>
            <a:alphaOff val="0"/>
          </a:schemeClr>
        </a:solidFill>
        <a:ln w="12700" cap="flat" cmpd="sng" algn="ctr">
          <a:solidFill>
            <a:schemeClr val="accent1">
              <a:shade val="80000"/>
              <a:hueOff val="271263"/>
              <a:satOff val="5175"/>
              <a:lumOff val="2285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3907" tIns="166624" rIns="913907" bIns="128016" numCol="1" spcCol="1270" anchor="t" anchorCtr="0">
          <a:noAutofit/>
        </a:bodyPr>
        <a:lstStyle/>
        <a:p>
          <a:pPr marL="171450" lvl="1" indent="-171450" algn="l" defTabSz="800100">
            <a:lnSpc>
              <a:spcPct val="90000"/>
            </a:lnSpc>
            <a:spcBef>
              <a:spcPct val="0"/>
            </a:spcBef>
            <a:spcAft>
              <a:spcPct val="15000"/>
            </a:spcAft>
            <a:buChar char="••"/>
          </a:pPr>
          <a:r>
            <a:rPr lang="ru-RU" sz="1800" b="1" i="1" kern="1200" dirty="0" smtClean="0"/>
            <a:t>Техника «Концентрация на нейтральном предмете»</a:t>
          </a:r>
          <a:endParaRPr lang="ru-RU" sz="1800" b="1" i="1" kern="1200" dirty="0"/>
        </a:p>
        <a:p>
          <a:pPr marL="171450" lvl="1" indent="-171450" algn="l" defTabSz="800100">
            <a:lnSpc>
              <a:spcPct val="90000"/>
            </a:lnSpc>
            <a:spcBef>
              <a:spcPct val="0"/>
            </a:spcBef>
            <a:spcAft>
              <a:spcPct val="15000"/>
            </a:spcAft>
            <a:buChar char="••"/>
          </a:pPr>
          <a:r>
            <a:rPr lang="ru-RU" sz="1800" b="1" i="1" kern="1200" dirty="0" smtClean="0"/>
            <a:t>Техника «Выявление страха»</a:t>
          </a:r>
          <a:endParaRPr lang="ru-RU" sz="1800" b="1" i="1" kern="1200" dirty="0"/>
        </a:p>
        <a:p>
          <a:pPr marL="171450" lvl="1" indent="-171450" algn="l" defTabSz="800100">
            <a:lnSpc>
              <a:spcPct val="90000"/>
            </a:lnSpc>
            <a:spcBef>
              <a:spcPct val="0"/>
            </a:spcBef>
            <a:spcAft>
              <a:spcPct val="15000"/>
            </a:spcAft>
            <a:buChar char="••"/>
          </a:pPr>
          <a:r>
            <a:rPr lang="ru-RU" sz="1800" b="1" i="1" kern="1200" dirty="0" smtClean="0"/>
            <a:t>Техника «Про что мой страх»</a:t>
          </a:r>
          <a:endParaRPr lang="ru-RU" sz="1800" b="1" i="1" kern="1200" dirty="0"/>
        </a:p>
        <a:p>
          <a:pPr marL="171450" lvl="1" indent="-171450" algn="l" defTabSz="800100">
            <a:lnSpc>
              <a:spcPct val="90000"/>
            </a:lnSpc>
            <a:spcBef>
              <a:spcPct val="0"/>
            </a:spcBef>
            <a:spcAft>
              <a:spcPct val="15000"/>
            </a:spcAft>
            <a:buChar char="••"/>
          </a:pPr>
          <a:r>
            <a:rPr lang="ru-RU" sz="1800" b="1" i="1" kern="1200" dirty="0" smtClean="0"/>
            <a:t>Техника «Нарисуй свой страх»</a:t>
          </a:r>
          <a:endParaRPr lang="ru-RU" sz="1800" b="1" i="1" kern="1200" dirty="0"/>
        </a:p>
        <a:p>
          <a:pPr marL="171450" lvl="1" indent="-171450" algn="l" defTabSz="800100">
            <a:lnSpc>
              <a:spcPct val="90000"/>
            </a:lnSpc>
            <a:spcBef>
              <a:spcPct val="0"/>
            </a:spcBef>
            <a:spcAft>
              <a:spcPct val="15000"/>
            </a:spcAft>
            <a:buChar char="••"/>
          </a:pPr>
          <a:r>
            <a:rPr lang="ru-RU" sz="1800" b="1" i="1" kern="1200" dirty="0" smtClean="0"/>
            <a:t>Техника «Придай форму</a:t>
          </a:r>
          <a:endParaRPr lang="ru-RU" sz="1800" b="1" i="1" kern="1200" dirty="0"/>
        </a:p>
        <a:p>
          <a:pPr marL="171450" lvl="1" indent="-171450" algn="l" defTabSz="800100">
            <a:lnSpc>
              <a:spcPct val="90000"/>
            </a:lnSpc>
            <a:spcBef>
              <a:spcPct val="0"/>
            </a:spcBef>
            <a:spcAft>
              <a:spcPct val="15000"/>
            </a:spcAft>
            <a:buChar char="••"/>
          </a:pPr>
          <a:r>
            <a:rPr lang="ru-RU" sz="1800" b="1" i="1" kern="1200" dirty="0" smtClean="0"/>
            <a:t>Упражнение «Кинотеатр»</a:t>
          </a:r>
          <a:endParaRPr lang="ru-RU" sz="1800" b="1" i="1" kern="1200" dirty="0"/>
        </a:p>
      </dsp:txBody>
      <dsp:txXfrm>
        <a:off x="0" y="852856"/>
        <a:ext cx="11775467" cy="2016000"/>
      </dsp:txXfrm>
    </dsp:sp>
    <dsp:sp modelId="{DC49A96C-A271-4E3D-91ED-F29BF9ACBDCD}">
      <dsp:nvSpPr>
        <dsp:cNvPr id="0" name=""/>
        <dsp:cNvSpPr/>
      </dsp:nvSpPr>
      <dsp:spPr>
        <a:xfrm>
          <a:off x="588773" y="734776"/>
          <a:ext cx="8242826" cy="236160"/>
        </a:xfrm>
        <a:prstGeom prst="roundRect">
          <a:avLst/>
        </a:prstGeom>
        <a:solidFill>
          <a:schemeClr val="accent1">
            <a:shade val="80000"/>
            <a:hueOff val="271263"/>
            <a:satOff val="5175"/>
            <a:lumOff val="228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1559" tIns="0" rIns="311559" bIns="0" numCol="1" spcCol="1270" anchor="ctr" anchorCtr="0">
          <a:noAutofit/>
        </a:bodyPr>
        <a:lstStyle/>
        <a:p>
          <a:pPr lvl="0" algn="l" defTabSz="800100">
            <a:lnSpc>
              <a:spcPct val="90000"/>
            </a:lnSpc>
            <a:spcBef>
              <a:spcPct val="0"/>
            </a:spcBef>
            <a:spcAft>
              <a:spcPct val="35000"/>
            </a:spcAft>
          </a:pPr>
          <a:r>
            <a:rPr lang="ru-RU" sz="1800" b="1" i="1" kern="1200" dirty="0" smtClean="0">
              <a:solidFill>
                <a:schemeClr val="bg1"/>
              </a:solidFill>
            </a:rPr>
            <a:t>2.	</a:t>
          </a:r>
          <a:r>
            <a:rPr lang="ru-RU" sz="1800" b="1" i="0" kern="1200" dirty="0" smtClean="0">
              <a:solidFill>
                <a:schemeClr val="bg1"/>
              </a:solidFill>
              <a:effectLst>
                <a:outerShdw blurRad="38100" dist="38100" dir="2700000" algn="tl">
                  <a:srgbClr val="000000">
                    <a:alpha val="43137"/>
                  </a:srgbClr>
                </a:outerShdw>
              </a:effectLst>
            </a:rPr>
            <a:t>Экспресс техники при приступах страха</a:t>
          </a:r>
          <a:endParaRPr lang="ru-RU" sz="1800" b="1" i="0" kern="1200" dirty="0">
            <a:solidFill>
              <a:schemeClr val="bg1"/>
            </a:solidFill>
            <a:effectLst>
              <a:outerShdw blurRad="38100" dist="38100" dir="2700000" algn="tl">
                <a:srgbClr val="000000">
                  <a:alpha val="43137"/>
                </a:srgbClr>
              </a:outerShdw>
            </a:effectLst>
          </a:endParaRPr>
        </a:p>
      </dsp:txBody>
      <dsp:txXfrm>
        <a:off x="600301" y="746304"/>
        <a:ext cx="8219770" cy="21310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CB60E1-6E56-482B-8C75-B5EC1BEA95A7}">
      <dsp:nvSpPr>
        <dsp:cNvPr id="0" name=""/>
        <dsp:cNvSpPr/>
      </dsp:nvSpPr>
      <dsp:spPr>
        <a:xfrm>
          <a:off x="0" y="124154"/>
          <a:ext cx="11775467" cy="1719900"/>
        </a:xfrm>
        <a:prstGeom prst="rect">
          <a:avLst/>
        </a:prstGeom>
        <a:solidFill>
          <a:schemeClr val="lt1">
            <a:alpha val="9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3907" tIns="145796" rIns="913907" bIns="128016" numCol="1" spcCol="1270" anchor="t" anchorCtr="0">
          <a:noAutofit/>
        </a:bodyPr>
        <a:lstStyle/>
        <a:p>
          <a:pPr marL="171450" lvl="1" indent="-171450" algn="l" defTabSz="800100">
            <a:lnSpc>
              <a:spcPct val="90000"/>
            </a:lnSpc>
            <a:spcBef>
              <a:spcPct val="0"/>
            </a:spcBef>
            <a:spcAft>
              <a:spcPct val="15000"/>
            </a:spcAft>
            <a:buChar char="••"/>
          </a:pPr>
          <a:r>
            <a:rPr lang="ru-RU" sz="1800" b="1" i="1" kern="1200" dirty="0" smtClean="0"/>
            <a:t>Техника «Снятие напряжения в 12 точках»</a:t>
          </a:r>
        </a:p>
        <a:p>
          <a:pPr marL="171450" lvl="1" indent="-171450" algn="l" defTabSz="800100">
            <a:lnSpc>
              <a:spcPct val="90000"/>
            </a:lnSpc>
            <a:spcBef>
              <a:spcPct val="0"/>
            </a:spcBef>
            <a:spcAft>
              <a:spcPct val="15000"/>
            </a:spcAft>
            <a:buChar char="••"/>
          </a:pPr>
          <a:r>
            <a:rPr lang="ru-RU" sz="1800" b="1" i="1" kern="1200" dirty="0" smtClean="0"/>
            <a:t>Техника «Дыхание на счет 7-11»</a:t>
          </a:r>
        </a:p>
        <a:p>
          <a:pPr marL="171450" lvl="1" indent="-171450" algn="l" defTabSz="800100">
            <a:lnSpc>
              <a:spcPct val="90000"/>
            </a:lnSpc>
            <a:spcBef>
              <a:spcPct val="0"/>
            </a:spcBef>
            <a:spcAft>
              <a:spcPct val="15000"/>
            </a:spcAft>
            <a:buChar char="••"/>
          </a:pPr>
          <a:r>
            <a:rPr lang="ru-RU" sz="1800" b="1" i="1" kern="1200" dirty="0" smtClean="0"/>
            <a:t>Техника «Релаксация»</a:t>
          </a:r>
        </a:p>
        <a:p>
          <a:pPr marL="171450" lvl="1" indent="-171450" algn="l" defTabSz="800100">
            <a:lnSpc>
              <a:spcPct val="90000"/>
            </a:lnSpc>
            <a:spcBef>
              <a:spcPct val="0"/>
            </a:spcBef>
            <a:spcAft>
              <a:spcPct val="15000"/>
            </a:spcAft>
            <a:buChar char="••"/>
          </a:pPr>
          <a:r>
            <a:rPr lang="ru-RU" sz="1800" b="1" i="1" kern="1200" dirty="0" smtClean="0"/>
            <a:t>Дыхательные упражнения</a:t>
          </a:r>
        </a:p>
        <a:p>
          <a:pPr marL="171450" lvl="1" indent="-171450" algn="l" defTabSz="800100">
            <a:lnSpc>
              <a:spcPct val="90000"/>
            </a:lnSpc>
            <a:spcBef>
              <a:spcPct val="0"/>
            </a:spcBef>
            <a:spcAft>
              <a:spcPct val="15000"/>
            </a:spcAft>
            <a:buChar char="••"/>
          </a:pPr>
          <a:r>
            <a:rPr lang="ru-RU" sz="1800" b="1" i="1" kern="1200" dirty="0" smtClean="0"/>
            <a:t>Техника «Дыхание левой ноздрей»</a:t>
          </a:r>
        </a:p>
      </dsp:txBody>
      <dsp:txXfrm>
        <a:off x="0" y="124154"/>
        <a:ext cx="11775467" cy="1719900"/>
      </dsp:txXfrm>
    </dsp:sp>
    <dsp:sp modelId="{C2A6225A-CA94-4B6F-B4DF-11B3C76D67F6}">
      <dsp:nvSpPr>
        <dsp:cNvPr id="0" name=""/>
        <dsp:cNvSpPr/>
      </dsp:nvSpPr>
      <dsp:spPr>
        <a:xfrm>
          <a:off x="588773" y="20834"/>
          <a:ext cx="8242826" cy="206640"/>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1559" tIns="0" rIns="311559" bIns="0" numCol="1" spcCol="1270" anchor="ctr" anchorCtr="0">
          <a:noAutofit/>
        </a:bodyPr>
        <a:lstStyle/>
        <a:p>
          <a:pPr lvl="0" algn="l" defTabSz="800100">
            <a:lnSpc>
              <a:spcPct val="90000"/>
            </a:lnSpc>
            <a:spcBef>
              <a:spcPct val="0"/>
            </a:spcBef>
            <a:spcAft>
              <a:spcPct val="35000"/>
            </a:spcAft>
          </a:pPr>
          <a:r>
            <a:rPr lang="ru-RU" sz="1800" b="1" i="1" kern="1200" dirty="0" smtClean="0"/>
            <a:t>Работа с напряжением в теле</a:t>
          </a:r>
          <a:endParaRPr lang="ru-RU" sz="1800" b="1" i="0" kern="1200" dirty="0">
            <a:effectLst>
              <a:outerShdw blurRad="38100" dist="38100" dir="2700000" algn="tl">
                <a:srgbClr val="000000">
                  <a:alpha val="43137"/>
                </a:srgbClr>
              </a:outerShdw>
            </a:effectLst>
          </a:endParaRPr>
        </a:p>
      </dsp:txBody>
      <dsp:txXfrm>
        <a:off x="598860" y="30921"/>
        <a:ext cx="8222652" cy="18646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5DBB39-BD7B-40CE-ACC9-F12565C3D276}">
      <dsp:nvSpPr>
        <dsp:cNvPr id="0" name=""/>
        <dsp:cNvSpPr/>
      </dsp:nvSpPr>
      <dsp:spPr>
        <a:xfrm>
          <a:off x="0" y="279279"/>
          <a:ext cx="11732054" cy="1048950"/>
        </a:xfrm>
        <a:prstGeom prst="rect">
          <a:avLst/>
        </a:prstGeom>
        <a:solidFill>
          <a:schemeClr val="lt1">
            <a:alpha val="9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0538" tIns="374904" rIns="910538" bIns="128016" numCol="1" spcCol="1270" anchor="t" anchorCtr="0">
          <a:noAutofit/>
        </a:bodyPr>
        <a:lstStyle/>
        <a:p>
          <a:pPr marL="171450" lvl="1" indent="-171450" algn="l" defTabSz="800100">
            <a:lnSpc>
              <a:spcPct val="90000"/>
            </a:lnSpc>
            <a:spcBef>
              <a:spcPct val="0"/>
            </a:spcBef>
            <a:spcAft>
              <a:spcPct val="15000"/>
            </a:spcAft>
            <a:buChar char="••"/>
          </a:pPr>
          <a:r>
            <a:rPr lang="ru-RU" sz="1800" kern="1200" smtClean="0"/>
            <a:t>Техника «Между жизнью и смертью»</a:t>
          </a:r>
          <a:endParaRPr lang="ru-RU" sz="1800" kern="1200"/>
        </a:p>
        <a:p>
          <a:pPr marL="171450" lvl="1" indent="-171450" algn="l" defTabSz="800100">
            <a:lnSpc>
              <a:spcPct val="90000"/>
            </a:lnSpc>
            <a:spcBef>
              <a:spcPct val="0"/>
            </a:spcBef>
            <a:spcAft>
              <a:spcPct val="15000"/>
            </a:spcAft>
            <a:buChar char="••"/>
          </a:pPr>
          <a:r>
            <a:rPr lang="ru-RU" sz="1800" kern="1200" dirty="0" smtClean="0"/>
            <a:t>Техника «Высвобождение пространства для здравомыслия»</a:t>
          </a:r>
          <a:endParaRPr lang="ru-RU" sz="1800" kern="1200" dirty="0"/>
        </a:p>
      </dsp:txBody>
      <dsp:txXfrm>
        <a:off x="0" y="279279"/>
        <a:ext cx="11732054" cy="1048950"/>
      </dsp:txXfrm>
    </dsp:sp>
    <dsp:sp modelId="{E74E4396-8500-478A-B68E-C068CF10B2BE}">
      <dsp:nvSpPr>
        <dsp:cNvPr id="0" name=""/>
        <dsp:cNvSpPr/>
      </dsp:nvSpPr>
      <dsp:spPr>
        <a:xfrm>
          <a:off x="586602" y="13599"/>
          <a:ext cx="8212437" cy="531360"/>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0411" tIns="0" rIns="310411" bIns="0" numCol="1" spcCol="1270" anchor="ctr" anchorCtr="0">
          <a:noAutofit/>
        </a:bodyPr>
        <a:lstStyle/>
        <a:p>
          <a:pPr lvl="0" algn="l" defTabSz="800100">
            <a:lnSpc>
              <a:spcPct val="90000"/>
            </a:lnSpc>
            <a:spcBef>
              <a:spcPct val="0"/>
            </a:spcBef>
            <a:spcAft>
              <a:spcPct val="35000"/>
            </a:spcAft>
          </a:pPr>
          <a:r>
            <a:rPr lang="ru-RU" sz="1800" kern="1200" dirty="0" smtClean="0"/>
            <a:t>Техники для активации самообладания</a:t>
          </a:r>
          <a:endParaRPr lang="ru-RU" sz="1800" kern="1200" dirty="0"/>
        </a:p>
      </dsp:txBody>
      <dsp:txXfrm>
        <a:off x="612541" y="39538"/>
        <a:ext cx="8160559" cy="479482"/>
      </dsp:txXfrm>
    </dsp:sp>
    <dsp:sp modelId="{41B0A47A-F4BA-434D-8756-14436052A1EB}">
      <dsp:nvSpPr>
        <dsp:cNvPr id="0" name=""/>
        <dsp:cNvSpPr/>
      </dsp:nvSpPr>
      <dsp:spPr>
        <a:xfrm flipV="1">
          <a:off x="0" y="1691109"/>
          <a:ext cx="11732054" cy="530489"/>
        </a:xfrm>
        <a:prstGeom prst="rect">
          <a:avLst/>
        </a:prstGeom>
        <a:solidFill>
          <a:schemeClr val="lt1">
            <a:alpha val="90000"/>
            <a:hueOff val="0"/>
            <a:satOff val="0"/>
            <a:lumOff val="0"/>
            <a:alphaOff val="0"/>
          </a:schemeClr>
        </a:solidFill>
        <a:ln w="12700" cap="flat" cmpd="sng" algn="ctr">
          <a:solidFill>
            <a:schemeClr val="accent1">
              <a:shade val="80000"/>
              <a:hueOff val="271263"/>
              <a:satOff val="5175"/>
              <a:lumOff val="22855"/>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267507-EE76-4853-BD85-7208F22A98C8}">
      <dsp:nvSpPr>
        <dsp:cNvPr id="0" name=""/>
        <dsp:cNvSpPr/>
      </dsp:nvSpPr>
      <dsp:spPr>
        <a:xfrm>
          <a:off x="586602" y="1425429"/>
          <a:ext cx="8212437" cy="531360"/>
        </a:xfrm>
        <a:prstGeom prst="roundRect">
          <a:avLst/>
        </a:prstGeom>
        <a:solidFill>
          <a:schemeClr val="accent1">
            <a:shade val="80000"/>
            <a:hueOff val="271263"/>
            <a:satOff val="5175"/>
            <a:lumOff val="228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0411" tIns="0" rIns="310411" bIns="0" numCol="1" spcCol="1270" anchor="ctr" anchorCtr="0">
          <a:noAutofit/>
        </a:bodyPr>
        <a:lstStyle/>
        <a:p>
          <a:pPr lvl="0" algn="l" defTabSz="800100">
            <a:lnSpc>
              <a:spcPct val="90000"/>
            </a:lnSpc>
            <a:spcBef>
              <a:spcPct val="0"/>
            </a:spcBef>
            <a:spcAft>
              <a:spcPct val="35000"/>
            </a:spcAft>
          </a:pPr>
          <a:r>
            <a:rPr lang="ru-RU" sz="1800" kern="1200" dirty="0" smtClean="0"/>
            <a:t>Алгоритм работы с негативными убеждениями</a:t>
          </a:r>
          <a:endParaRPr lang="ru-RU" sz="1800" kern="1200" dirty="0"/>
        </a:p>
      </dsp:txBody>
      <dsp:txXfrm>
        <a:off x="612541" y="1451368"/>
        <a:ext cx="8160559" cy="479482"/>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3730D8-8AE1-4BEC-A03B-2BE232396A92}" type="datetimeFigureOut">
              <a:rPr lang="ru-RU" smtClean="0"/>
              <a:t>17.04.2024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D60DE8-10E1-479A-86BA-D872AFE38154}" type="slidenum">
              <a:rPr lang="ru-RU" smtClean="0"/>
              <a:t>‹#›</a:t>
            </a:fld>
            <a:endParaRPr lang="ru-RU"/>
          </a:p>
        </p:txBody>
      </p:sp>
    </p:spTree>
    <p:extLst>
      <p:ext uri="{BB962C8B-B14F-4D97-AF65-F5344CB8AC3E}">
        <p14:creationId xmlns:p14="http://schemas.microsoft.com/office/powerpoint/2010/main" val="42153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9D60DE8-10E1-479A-86BA-D872AFE38154}" type="slidenum">
              <a:rPr lang="ru-RU" smtClean="0"/>
              <a:t>24</a:t>
            </a:fld>
            <a:endParaRPr lang="ru-RU"/>
          </a:p>
        </p:txBody>
      </p:sp>
    </p:spTree>
    <p:extLst>
      <p:ext uri="{BB962C8B-B14F-4D97-AF65-F5344CB8AC3E}">
        <p14:creationId xmlns:p14="http://schemas.microsoft.com/office/powerpoint/2010/main" val="3430484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91571FF-1499-4278-88A9-F06FA0CDE8C9}" type="datetimeFigureOut">
              <a:rPr lang="ru-RU" smtClean="0"/>
              <a:t>17.04.2024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EAFEDD0-E4C2-4EEA-8BB5-254DAB76EBC6}" type="slidenum">
              <a:rPr lang="ru-RU" smtClean="0"/>
              <a:t>‹#›</a:t>
            </a:fld>
            <a:endParaRPr lang="ru-RU"/>
          </a:p>
        </p:txBody>
      </p:sp>
    </p:spTree>
    <p:extLst>
      <p:ext uri="{BB962C8B-B14F-4D97-AF65-F5344CB8AC3E}">
        <p14:creationId xmlns:p14="http://schemas.microsoft.com/office/powerpoint/2010/main" val="4212000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91571FF-1499-4278-88A9-F06FA0CDE8C9}" type="datetimeFigureOut">
              <a:rPr lang="ru-RU" smtClean="0"/>
              <a:t>17.04.2024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EAFEDD0-E4C2-4EEA-8BB5-254DAB76EBC6}" type="slidenum">
              <a:rPr lang="ru-RU" smtClean="0"/>
              <a:t>‹#›</a:t>
            </a:fld>
            <a:endParaRPr lang="ru-RU"/>
          </a:p>
        </p:txBody>
      </p:sp>
    </p:spTree>
    <p:extLst>
      <p:ext uri="{BB962C8B-B14F-4D97-AF65-F5344CB8AC3E}">
        <p14:creationId xmlns:p14="http://schemas.microsoft.com/office/powerpoint/2010/main" val="3890566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91571FF-1499-4278-88A9-F06FA0CDE8C9}" type="datetimeFigureOut">
              <a:rPr lang="ru-RU" smtClean="0"/>
              <a:t>17.04.2024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EAFEDD0-E4C2-4EEA-8BB5-254DAB76EBC6}" type="slidenum">
              <a:rPr lang="ru-RU" smtClean="0"/>
              <a:t>‹#›</a:t>
            </a:fld>
            <a:endParaRPr lang="ru-RU"/>
          </a:p>
        </p:txBody>
      </p:sp>
    </p:spTree>
    <p:extLst>
      <p:ext uri="{BB962C8B-B14F-4D97-AF65-F5344CB8AC3E}">
        <p14:creationId xmlns:p14="http://schemas.microsoft.com/office/powerpoint/2010/main" val="1390514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91571FF-1499-4278-88A9-F06FA0CDE8C9}" type="datetimeFigureOut">
              <a:rPr lang="ru-RU" smtClean="0"/>
              <a:t>17.04.2024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EAFEDD0-E4C2-4EEA-8BB5-254DAB76EBC6}" type="slidenum">
              <a:rPr lang="ru-RU" smtClean="0"/>
              <a:t>‹#›</a:t>
            </a:fld>
            <a:endParaRPr lang="ru-RU"/>
          </a:p>
        </p:txBody>
      </p:sp>
    </p:spTree>
    <p:extLst>
      <p:ext uri="{BB962C8B-B14F-4D97-AF65-F5344CB8AC3E}">
        <p14:creationId xmlns:p14="http://schemas.microsoft.com/office/powerpoint/2010/main" val="4160017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91571FF-1499-4278-88A9-F06FA0CDE8C9}" type="datetimeFigureOut">
              <a:rPr lang="ru-RU" smtClean="0"/>
              <a:t>17.04.2024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EAFEDD0-E4C2-4EEA-8BB5-254DAB76EBC6}" type="slidenum">
              <a:rPr lang="ru-RU" smtClean="0"/>
              <a:t>‹#›</a:t>
            </a:fld>
            <a:endParaRPr lang="ru-RU"/>
          </a:p>
        </p:txBody>
      </p:sp>
    </p:spTree>
    <p:extLst>
      <p:ext uri="{BB962C8B-B14F-4D97-AF65-F5344CB8AC3E}">
        <p14:creationId xmlns:p14="http://schemas.microsoft.com/office/powerpoint/2010/main" val="2158870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91571FF-1499-4278-88A9-F06FA0CDE8C9}" type="datetimeFigureOut">
              <a:rPr lang="ru-RU" smtClean="0"/>
              <a:t>17.04.2024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EAFEDD0-E4C2-4EEA-8BB5-254DAB76EBC6}" type="slidenum">
              <a:rPr lang="ru-RU" smtClean="0"/>
              <a:t>‹#›</a:t>
            </a:fld>
            <a:endParaRPr lang="ru-RU"/>
          </a:p>
        </p:txBody>
      </p:sp>
    </p:spTree>
    <p:extLst>
      <p:ext uri="{BB962C8B-B14F-4D97-AF65-F5344CB8AC3E}">
        <p14:creationId xmlns:p14="http://schemas.microsoft.com/office/powerpoint/2010/main" val="3945398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91571FF-1499-4278-88A9-F06FA0CDE8C9}" type="datetimeFigureOut">
              <a:rPr lang="ru-RU" smtClean="0"/>
              <a:t>17.04.2024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EAFEDD0-E4C2-4EEA-8BB5-254DAB76EBC6}" type="slidenum">
              <a:rPr lang="ru-RU" smtClean="0"/>
              <a:t>‹#›</a:t>
            </a:fld>
            <a:endParaRPr lang="ru-RU"/>
          </a:p>
        </p:txBody>
      </p:sp>
    </p:spTree>
    <p:extLst>
      <p:ext uri="{BB962C8B-B14F-4D97-AF65-F5344CB8AC3E}">
        <p14:creationId xmlns:p14="http://schemas.microsoft.com/office/powerpoint/2010/main" val="2405844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91571FF-1499-4278-88A9-F06FA0CDE8C9}" type="datetimeFigureOut">
              <a:rPr lang="ru-RU" smtClean="0"/>
              <a:t>17.04.2024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EAFEDD0-E4C2-4EEA-8BB5-254DAB76EBC6}" type="slidenum">
              <a:rPr lang="ru-RU" smtClean="0"/>
              <a:t>‹#›</a:t>
            </a:fld>
            <a:endParaRPr lang="ru-RU"/>
          </a:p>
        </p:txBody>
      </p:sp>
    </p:spTree>
    <p:extLst>
      <p:ext uri="{BB962C8B-B14F-4D97-AF65-F5344CB8AC3E}">
        <p14:creationId xmlns:p14="http://schemas.microsoft.com/office/powerpoint/2010/main" val="2318628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91571FF-1499-4278-88A9-F06FA0CDE8C9}" type="datetimeFigureOut">
              <a:rPr lang="ru-RU" smtClean="0"/>
              <a:t>17.04.2024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EAFEDD0-E4C2-4EEA-8BB5-254DAB76EBC6}" type="slidenum">
              <a:rPr lang="ru-RU" smtClean="0"/>
              <a:t>‹#›</a:t>
            </a:fld>
            <a:endParaRPr lang="ru-RU"/>
          </a:p>
        </p:txBody>
      </p:sp>
    </p:spTree>
    <p:extLst>
      <p:ext uri="{BB962C8B-B14F-4D97-AF65-F5344CB8AC3E}">
        <p14:creationId xmlns:p14="http://schemas.microsoft.com/office/powerpoint/2010/main" val="403225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391571FF-1499-4278-88A9-F06FA0CDE8C9}" type="datetimeFigureOut">
              <a:rPr lang="ru-RU" smtClean="0"/>
              <a:t>17.04.2024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EAFEDD0-E4C2-4EEA-8BB5-254DAB76EBC6}" type="slidenum">
              <a:rPr lang="ru-RU" smtClean="0"/>
              <a:t>‹#›</a:t>
            </a:fld>
            <a:endParaRPr lang="ru-RU"/>
          </a:p>
        </p:txBody>
      </p:sp>
    </p:spTree>
    <p:extLst>
      <p:ext uri="{BB962C8B-B14F-4D97-AF65-F5344CB8AC3E}">
        <p14:creationId xmlns:p14="http://schemas.microsoft.com/office/powerpoint/2010/main" val="2646957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391571FF-1499-4278-88A9-F06FA0CDE8C9}" type="datetimeFigureOut">
              <a:rPr lang="ru-RU" smtClean="0"/>
              <a:t>17.04.2024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EAFEDD0-E4C2-4EEA-8BB5-254DAB76EBC6}" type="slidenum">
              <a:rPr lang="ru-RU" smtClean="0"/>
              <a:t>‹#›</a:t>
            </a:fld>
            <a:endParaRPr lang="ru-RU"/>
          </a:p>
        </p:txBody>
      </p:sp>
    </p:spTree>
    <p:extLst>
      <p:ext uri="{BB962C8B-B14F-4D97-AF65-F5344CB8AC3E}">
        <p14:creationId xmlns:p14="http://schemas.microsoft.com/office/powerpoint/2010/main" val="2789134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1571FF-1499-4278-88A9-F06FA0CDE8C9}" type="datetimeFigureOut">
              <a:rPr lang="ru-RU" smtClean="0"/>
              <a:t>17.04.2024</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AFEDD0-E4C2-4EEA-8BB5-254DAB76EBC6}" type="slidenum">
              <a:rPr lang="ru-RU" smtClean="0"/>
              <a:t>‹#›</a:t>
            </a:fld>
            <a:endParaRPr lang="ru-RU"/>
          </a:p>
        </p:txBody>
      </p:sp>
    </p:spTree>
    <p:extLst>
      <p:ext uri="{BB962C8B-B14F-4D97-AF65-F5344CB8AC3E}">
        <p14:creationId xmlns:p14="http://schemas.microsoft.com/office/powerpoint/2010/main" val="31474893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513511" y="1222132"/>
            <a:ext cx="11223218" cy="2233246"/>
          </a:xfrm>
          <a:prstGeom prst="rect">
            <a:avLst/>
          </a:prstGeom>
          <a:ln>
            <a:solidFill>
              <a:srgbClr val="00206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4000" b="1" dirty="0" smtClean="0">
                <a:solidFill>
                  <a:srgbClr val="002060"/>
                </a:solidFill>
                <a:latin typeface="Times New Roman" panose="02020603050405020304" pitchFamily="18" charset="0"/>
                <a:cs typeface="Times New Roman" panose="02020603050405020304" pitchFamily="18" charset="0"/>
              </a:rPr>
              <a:t>Алгоритм </a:t>
            </a:r>
            <a:r>
              <a:rPr lang="ru-RU" sz="4000" b="1" dirty="0">
                <a:solidFill>
                  <a:srgbClr val="002060"/>
                </a:solidFill>
                <a:latin typeface="Times New Roman" panose="02020603050405020304" pitchFamily="18" charset="0"/>
                <a:cs typeface="Times New Roman" panose="02020603050405020304" pitchFamily="18" charset="0"/>
              </a:rPr>
              <a:t>оказания психологической </a:t>
            </a:r>
            <a:r>
              <a:rPr lang="ru-RU" sz="4000" b="1" dirty="0" smtClean="0">
                <a:solidFill>
                  <a:srgbClr val="002060"/>
                </a:solidFill>
                <a:latin typeface="Times New Roman" panose="02020603050405020304" pitchFamily="18" charset="0"/>
                <a:cs typeface="Times New Roman" panose="02020603050405020304" pitchFamily="18" charset="0"/>
              </a:rPr>
              <a:t>помощи</a:t>
            </a:r>
          </a:p>
          <a:p>
            <a:pPr algn="ctr"/>
            <a:r>
              <a:rPr lang="ru-RU" sz="4000" b="1" dirty="0" smtClean="0">
                <a:solidFill>
                  <a:srgbClr val="002060"/>
                </a:solidFill>
                <a:latin typeface="Times New Roman" panose="02020603050405020304" pitchFamily="18" charset="0"/>
                <a:cs typeface="Times New Roman" panose="02020603050405020304" pitchFamily="18" charset="0"/>
              </a:rPr>
              <a:t>лицам в кризисном состоянии  </a:t>
            </a:r>
            <a:endParaRPr lang="ru-RU" sz="7200" i="1" dirty="0">
              <a:solidFill>
                <a:srgbClr val="FF0000"/>
              </a:solidFill>
            </a:endParaRPr>
          </a:p>
        </p:txBody>
      </p:sp>
      <p:pic>
        <p:nvPicPr>
          <p:cNvPr id="3074" name="Picture 2" descr="Картинка задумался для презентации фото Oshel.r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31923" y="3831411"/>
            <a:ext cx="2504806" cy="2828047"/>
          </a:xfrm>
          <a:prstGeom prst="rect">
            <a:avLst/>
          </a:prstGeom>
          <a:noFill/>
          <a:ln>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sp>
        <p:nvSpPr>
          <p:cNvPr id="5" name="Заголовок 1"/>
          <p:cNvSpPr txBox="1">
            <a:spLocks/>
          </p:cNvSpPr>
          <p:nvPr/>
        </p:nvSpPr>
        <p:spPr bwMode="black">
          <a:xfrm>
            <a:off x="1796562" y="196345"/>
            <a:ext cx="9083040" cy="721412"/>
          </a:xfrm>
          <a:prstGeom prst="rect">
            <a:avLst/>
          </a:prstGeom>
          <a:noFill/>
          <a:ln w="9525">
            <a:solidFill>
              <a:srgbClr val="002060"/>
            </a:solidFill>
            <a:miter lim="800000"/>
            <a:headEnd/>
            <a:tailEnd/>
          </a:ln>
        </p:spPr>
        <p:txBody>
          <a:bodyPr anchor="ctr"/>
          <a:lstStyle/>
          <a:p>
            <a:pPr algn="ctr" eaLnBrk="1" fontAlgn="auto" hangingPunct="1">
              <a:spcAft>
                <a:spcPts val="0"/>
              </a:spcAft>
              <a:defRPr/>
            </a:pPr>
            <a:r>
              <a:rPr lang="ru-RU" sz="2000" b="1" kern="0" dirty="0">
                <a:solidFill>
                  <a:srgbClr val="002060"/>
                </a:solidFill>
                <a:latin typeface="Times New Roman" pitchFamily="18" charset="0"/>
                <a:cs typeface="Times New Roman" pitchFamily="18" charset="0"/>
              </a:rPr>
              <a:t>ГКУ «Центр профилактики, реабилитации и коррекции»</a:t>
            </a:r>
            <a:endParaRPr lang="ru-RU" sz="2000" b="1" kern="0" dirty="0">
              <a:solidFill>
                <a:srgbClr val="002060"/>
              </a:solidFill>
            </a:endParaRPr>
          </a:p>
        </p:txBody>
      </p:sp>
      <p:sp>
        <p:nvSpPr>
          <p:cNvPr id="6" name="Подзаголовок 2"/>
          <p:cNvSpPr txBox="1">
            <a:spLocks/>
          </p:cNvSpPr>
          <p:nvPr/>
        </p:nvSpPr>
        <p:spPr>
          <a:xfrm>
            <a:off x="2932315" y="4431323"/>
            <a:ext cx="6037811" cy="723331"/>
          </a:xfrm>
          <a:prstGeom prst="rect">
            <a:avLst/>
          </a:prstGeom>
          <a:ln>
            <a:solidFill>
              <a:srgbClr val="002060"/>
            </a:solidFill>
            <a:prstDash val="lgDash"/>
          </a:ln>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ru-RU" i="1" dirty="0" smtClean="0">
                <a:solidFill>
                  <a:srgbClr val="002060"/>
                </a:solidFill>
                <a:latin typeface="Times New Roman" panose="02020603050405020304" pitchFamily="18" charset="0"/>
                <a:cs typeface="Times New Roman" panose="02020603050405020304" pitchFamily="18" charset="0"/>
              </a:rPr>
              <a:t>18 апреля 2024 года </a:t>
            </a:r>
          </a:p>
        </p:txBody>
      </p:sp>
    </p:spTree>
    <p:extLst>
      <p:ext uri="{BB962C8B-B14F-4D97-AF65-F5344CB8AC3E}">
        <p14:creationId xmlns:p14="http://schemas.microsoft.com/office/powerpoint/2010/main" val="23500899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975573" y="180466"/>
            <a:ext cx="5046766" cy="369332"/>
          </a:xfrm>
          <a:prstGeom prst="rect">
            <a:avLst/>
          </a:prstGeom>
        </p:spPr>
        <p:txBody>
          <a:bodyPr wrap="none">
            <a:spAutoFit/>
          </a:bodyPr>
          <a:lstStyle/>
          <a:p>
            <a:r>
              <a:rPr lang="ru-RU" b="1" dirty="0">
                <a:solidFill>
                  <a:srgbClr val="002060"/>
                </a:solidFill>
                <a:latin typeface="Times New Roman" panose="02020603050405020304" pitchFamily="18" charset="0"/>
                <a:cs typeface="Times New Roman" panose="02020603050405020304" pitchFamily="18" charset="0"/>
              </a:rPr>
              <a:t>Алгоритм оказания психологической помощи </a:t>
            </a:r>
            <a:endParaRPr lang="ru-RU" dirty="0">
              <a:solidFill>
                <a:srgbClr val="002060"/>
              </a:solidFill>
            </a:endParaRPr>
          </a:p>
        </p:txBody>
      </p:sp>
      <p:graphicFrame>
        <p:nvGraphicFramePr>
          <p:cNvPr id="7" name="Таблица 6"/>
          <p:cNvGraphicFramePr>
            <a:graphicFrameLocks noGrp="1"/>
          </p:cNvGraphicFramePr>
          <p:nvPr>
            <p:extLst>
              <p:ext uri="{D42A27DB-BD31-4B8C-83A1-F6EECF244321}">
                <p14:modId xmlns:p14="http://schemas.microsoft.com/office/powerpoint/2010/main" val="1289471533"/>
              </p:ext>
            </p:extLst>
          </p:nvPr>
        </p:nvGraphicFramePr>
        <p:xfrm>
          <a:off x="292018" y="549799"/>
          <a:ext cx="11730321" cy="609600"/>
        </p:xfrm>
        <a:graphic>
          <a:graphicData uri="http://schemas.openxmlformats.org/drawingml/2006/table">
            <a:tbl>
              <a:tblPr firstRow="1" firstCol="1" bandRow="1">
                <a:tableStyleId>{5C22544A-7EE6-4342-B048-85BDC9FD1C3A}</a:tableStyleId>
              </a:tblPr>
              <a:tblGrid>
                <a:gridCol w="2705824">
                  <a:extLst>
                    <a:ext uri="{9D8B030D-6E8A-4147-A177-3AD203B41FA5}">
                      <a16:colId xmlns:a16="http://schemas.microsoft.com/office/drawing/2014/main" val="20000"/>
                    </a:ext>
                  </a:extLst>
                </a:gridCol>
                <a:gridCol w="3599727">
                  <a:extLst>
                    <a:ext uri="{9D8B030D-6E8A-4147-A177-3AD203B41FA5}">
                      <a16:colId xmlns:a16="http://schemas.microsoft.com/office/drawing/2014/main" val="20001"/>
                    </a:ext>
                  </a:extLst>
                </a:gridCol>
                <a:gridCol w="5424770">
                  <a:extLst>
                    <a:ext uri="{9D8B030D-6E8A-4147-A177-3AD203B41FA5}">
                      <a16:colId xmlns:a16="http://schemas.microsoft.com/office/drawing/2014/main" val="20002"/>
                    </a:ext>
                  </a:extLst>
                </a:gridCol>
              </a:tblGrid>
              <a:tr h="593201">
                <a:tc>
                  <a:txBody>
                    <a:bodyPr/>
                    <a:lstStyle/>
                    <a:p>
                      <a:pPr marL="367665" marR="180975" algn="ctr">
                        <a:spcAft>
                          <a:spcPts val="0"/>
                        </a:spcAft>
                      </a:pPr>
                      <a:endParaRPr lang="ru-RU" sz="1000" b="1" kern="0" dirty="0">
                        <a:effectLst/>
                        <a:latin typeface="Calibri"/>
                        <a:ea typeface="Times New Roman"/>
                      </a:endParaRPr>
                    </a:p>
                  </a:txBody>
                  <a:tcPr marL="68580" marR="68580" marT="0" marB="0"/>
                </a:tc>
                <a:tc>
                  <a:txBody>
                    <a:bodyPr/>
                    <a:lstStyle/>
                    <a:p>
                      <a:pPr marL="92075" marR="180975" indent="0" algn="just">
                        <a:spcAft>
                          <a:spcPts val="0"/>
                        </a:spcAft>
                      </a:pPr>
                      <a:r>
                        <a:rPr lang="ru-RU" sz="2000" b="1" kern="0" dirty="0">
                          <a:solidFill>
                            <a:srgbClr val="FFFF00"/>
                          </a:solidFill>
                          <a:effectLst/>
                        </a:rPr>
                        <a:t>Определение запроса </a:t>
                      </a:r>
                      <a:r>
                        <a:rPr lang="ru-RU" sz="2000" b="1" kern="0" dirty="0" smtClean="0">
                          <a:solidFill>
                            <a:srgbClr val="FFFF00"/>
                          </a:solidFill>
                          <a:effectLst/>
                        </a:rPr>
                        <a:t>клиента</a:t>
                      </a:r>
                      <a:endParaRPr lang="ru-RU" sz="2000" b="1" kern="0" dirty="0">
                        <a:solidFill>
                          <a:srgbClr val="FFFF00"/>
                        </a:solidFill>
                        <a:effectLst/>
                      </a:endParaRPr>
                    </a:p>
                  </a:txBody>
                  <a:tcPr marL="68580" marR="68580" marT="0" marB="0"/>
                </a:tc>
                <a:tc>
                  <a:txBody>
                    <a:bodyPr/>
                    <a:lstStyle/>
                    <a:p>
                      <a:pPr marL="21590" marR="180975" algn="just">
                        <a:spcAft>
                          <a:spcPts val="0"/>
                        </a:spcAft>
                      </a:pPr>
                      <a:endParaRPr lang="ru-RU" sz="1600" b="0" kern="0" dirty="0">
                        <a:effectLst/>
                        <a:latin typeface="Calibri"/>
                        <a:ea typeface="Times New Roman"/>
                      </a:endParaRPr>
                    </a:p>
                  </a:txBody>
                  <a:tcPr marL="68580" marR="68580" marT="0" marB="0"/>
                </a:tc>
                <a:extLst>
                  <a:ext uri="{0D108BD9-81ED-4DB2-BD59-A6C34878D82A}">
                    <a16:rowId xmlns:a16="http://schemas.microsoft.com/office/drawing/2014/main" val="10000"/>
                  </a:ext>
                </a:extLst>
              </a:tr>
            </a:tbl>
          </a:graphicData>
        </a:graphic>
      </p:graphicFrame>
      <p:sp>
        <p:nvSpPr>
          <p:cNvPr id="8" name="Скругленный прямоугольник 7"/>
          <p:cNvSpPr/>
          <p:nvPr/>
        </p:nvSpPr>
        <p:spPr>
          <a:xfrm>
            <a:off x="288079" y="1201450"/>
            <a:ext cx="5094147" cy="690713"/>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accent5">
                    <a:lumMod val="75000"/>
                  </a:schemeClr>
                </a:solidFill>
              </a:rPr>
              <a:t>Запрос на проработку состояния</a:t>
            </a:r>
            <a:endParaRPr lang="ru-RU" sz="2400" b="1" dirty="0">
              <a:solidFill>
                <a:schemeClr val="accent5">
                  <a:lumMod val="75000"/>
                </a:schemeClr>
              </a:solidFill>
            </a:endParaRPr>
          </a:p>
        </p:txBody>
      </p:sp>
      <p:sp>
        <p:nvSpPr>
          <p:cNvPr id="9" name="Скругленный прямоугольник 8"/>
          <p:cNvSpPr/>
          <p:nvPr/>
        </p:nvSpPr>
        <p:spPr>
          <a:xfrm>
            <a:off x="5565275" y="1201450"/>
            <a:ext cx="6451058" cy="690714"/>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2400" b="1" dirty="0">
                <a:solidFill>
                  <a:schemeClr val="accent5">
                    <a:lumMod val="75000"/>
                  </a:schemeClr>
                </a:solidFill>
                <a:cs typeface="Times New Roman" panose="02020603050405020304" pitchFamily="18" charset="0"/>
              </a:rPr>
              <a:t>Запрос на проработку проблемы, приведшей к состоянию </a:t>
            </a:r>
            <a:r>
              <a:rPr lang="ru-RU" sz="2400" b="1" dirty="0" smtClean="0">
                <a:solidFill>
                  <a:schemeClr val="accent5">
                    <a:lumMod val="75000"/>
                  </a:schemeClr>
                </a:solidFill>
                <a:cs typeface="Times New Roman" panose="02020603050405020304" pitchFamily="18" charset="0"/>
              </a:rPr>
              <a:t>плача/истерики/тревоги…</a:t>
            </a:r>
            <a:endParaRPr lang="ru-RU" sz="2400" b="1" dirty="0">
              <a:solidFill>
                <a:schemeClr val="accent5">
                  <a:lumMod val="75000"/>
                </a:schemeClr>
              </a:solidFill>
              <a:cs typeface="Times New Roman" panose="02020603050405020304" pitchFamily="18" charset="0"/>
            </a:endParaRPr>
          </a:p>
        </p:txBody>
      </p:sp>
      <p:sp>
        <p:nvSpPr>
          <p:cNvPr id="10" name="Прямоугольник 9"/>
          <p:cNvSpPr/>
          <p:nvPr/>
        </p:nvSpPr>
        <p:spPr>
          <a:xfrm>
            <a:off x="288079" y="2073705"/>
            <a:ext cx="9216406" cy="1077218"/>
          </a:xfrm>
          <a:prstGeom prst="rect">
            <a:avLst/>
          </a:prstGeom>
        </p:spPr>
        <p:txBody>
          <a:bodyPr wrap="square">
            <a:spAutoFit/>
          </a:bodyPr>
          <a:lstStyle/>
          <a:p>
            <a:pPr marL="21590" marR="180975" algn="just">
              <a:spcAft>
                <a:spcPts val="0"/>
              </a:spcAft>
            </a:pPr>
            <a:r>
              <a:rPr lang="ru-RU" sz="1600" i="1" kern="0" dirty="0"/>
              <a:t>Исследуем запрос: </a:t>
            </a:r>
          </a:p>
          <a:p>
            <a:pPr marL="21590" marR="180975" algn="just">
              <a:spcAft>
                <a:spcPts val="0"/>
              </a:spcAft>
            </a:pPr>
            <a:r>
              <a:rPr lang="ru-RU" sz="1600" i="1" kern="0" dirty="0" smtClean="0"/>
              <a:t>«</a:t>
            </a:r>
            <a:r>
              <a:rPr lang="ru-RU" sz="1600" i="1" kern="0" dirty="0"/>
              <a:t>Я сожалею, что такое с вами произошло</a:t>
            </a:r>
            <a:r>
              <a:rPr lang="ru-RU" sz="1600" i="1" kern="0" dirty="0" smtClean="0"/>
              <a:t>»</a:t>
            </a:r>
          </a:p>
          <a:p>
            <a:pPr marL="21590" marR="180975" algn="just"/>
            <a:r>
              <a:rPr lang="ru-RU" sz="1600" i="1" kern="0" dirty="0"/>
              <a:t>«Мне сложно осознать, что Вы чувствуете, но я постараюсь сделать все, чтобы Вам помочь»</a:t>
            </a:r>
          </a:p>
          <a:p>
            <a:pPr marL="21590" marR="180975" algn="just">
              <a:spcAft>
                <a:spcPts val="0"/>
              </a:spcAft>
            </a:pPr>
            <a:r>
              <a:rPr lang="ru-RU" sz="1600" i="1" kern="0" dirty="0" smtClean="0">
                <a:ea typeface="Times New Roman"/>
              </a:rPr>
              <a:t>«</a:t>
            </a:r>
            <a:r>
              <a:rPr lang="ru-RU" sz="1600" i="1" kern="0" dirty="0">
                <a:ea typeface="Times New Roman"/>
              </a:rPr>
              <a:t>Чем я могу помочь</a:t>
            </a:r>
            <a:r>
              <a:rPr lang="ru-RU" sz="1600" i="1" kern="0" dirty="0" smtClean="0">
                <a:ea typeface="Times New Roman"/>
              </a:rPr>
              <a:t>?»</a:t>
            </a:r>
            <a:endParaRPr lang="ru-RU" sz="1600" i="1" kern="0" dirty="0">
              <a:ea typeface="Times New Roman"/>
            </a:endParaRPr>
          </a:p>
        </p:txBody>
      </p:sp>
      <p:graphicFrame>
        <p:nvGraphicFramePr>
          <p:cNvPr id="13" name="Таблица 12"/>
          <p:cNvGraphicFramePr>
            <a:graphicFrameLocks noGrp="1"/>
          </p:cNvGraphicFramePr>
          <p:nvPr>
            <p:extLst>
              <p:ext uri="{D42A27DB-BD31-4B8C-83A1-F6EECF244321}">
                <p14:modId xmlns:p14="http://schemas.microsoft.com/office/powerpoint/2010/main" val="2371408247"/>
              </p:ext>
            </p:extLst>
          </p:nvPr>
        </p:nvGraphicFramePr>
        <p:xfrm>
          <a:off x="288079" y="3646267"/>
          <a:ext cx="11728254" cy="243840"/>
        </p:xfrm>
        <a:graphic>
          <a:graphicData uri="http://schemas.openxmlformats.org/drawingml/2006/table">
            <a:tbl>
              <a:tblPr firstRow="1" firstCol="1" bandRow="1">
                <a:tableStyleId>{5C22544A-7EE6-4342-B048-85BDC9FD1C3A}</a:tableStyleId>
              </a:tblPr>
              <a:tblGrid>
                <a:gridCol w="2705347">
                  <a:extLst>
                    <a:ext uri="{9D8B030D-6E8A-4147-A177-3AD203B41FA5}">
                      <a16:colId xmlns:a16="http://schemas.microsoft.com/office/drawing/2014/main" val="20000"/>
                    </a:ext>
                  </a:extLst>
                </a:gridCol>
                <a:gridCol w="3599093">
                  <a:extLst>
                    <a:ext uri="{9D8B030D-6E8A-4147-A177-3AD203B41FA5}">
                      <a16:colId xmlns:a16="http://schemas.microsoft.com/office/drawing/2014/main" val="20001"/>
                    </a:ext>
                  </a:extLst>
                </a:gridCol>
                <a:gridCol w="5423814">
                  <a:extLst>
                    <a:ext uri="{9D8B030D-6E8A-4147-A177-3AD203B41FA5}">
                      <a16:colId xmlns:a16="http://schemas.microsoft.com/office/drawing/2014/main" val="20002"/>
                    </a:ext>
                  </a:extLst>
                </a:gridCol>
              </a:tblGrid>
              <a:tr h="225323">
                <a:tc>
                  <a:txBody>
                    <a:bodyPr/>
                    <a:lstStyle/>
                    <a:p>
                      <a:pPr marL="367665" marR="180975" algn="ctr">
                        <a:spcAft>
                          <a:spcPts val="0"/>
                        </a:spcAft>
                      </a:pPr>
                      <a:endParaRPr lang="ru-RU" sz="1000" b="1" kern="0" dirty="0">
                        <a:effectLst/>
                        <a:latin typeface="Calibri"/>
                        <a:ea typeface="Times New Roman"/>
                      </a:endParaRPr>
                    </a:p>
                  </a:txBody>
                  <a:tcPr marL="68580" marR="68580" marT="0" marB="0"/>
                </a:tc>
                <a:tc>
                  <a:txBody>
                    <a:bodyPr/>
                    <a:lstStyle/>
                    <a:p>
                      <a:pPr marL="92075" marR="180975" indent="0" algn="just">
                        <a:spcAft>
                          <a:spcPts val="0"/>
                        </a:spcAft>
                      </a:pPr>
                      <a:r>
                        <a:rPr lang="ru-RU" sz="1600" b="1" kern="0" dirty="0" smtClean="0">
                          <a:effectLst/>
                        </a:rPr>
                        <a:t>Эмоциональная поддержка</a:t>
                      </a:r>
                      <a:endParaRPr lang="ru-RU" sz="1600" b="1" kern="0" dirty="0">
                        <a:effectLst/>
                      </a:endParaRPr>
                    </a:p>
                  </a:txBody>
                  <a:tcPr marL="68580" marR="68580" marT="0" marB="0"/>
                </a:tc>
                <a:tc>
                  <a:txBody>
                    <a:bodyPr/>
                    <a:lstStyle/>
                    <a:p>
                      <a:pPr marL="21590" marR="180975" algn="just">
                        <a:spcAft>
                          <a:spcPts val="0"/>
                        </a:spcAft>
                      </a:pPr>
                      <a:endParaRPr lang="ru-RU" sz="1600" b="0" kern="0" dirty="0">
                        <a:effectLst/>
                        <a:latin typeface="Calibri"/>
                        <a:ea typeface="Times New Roman"/>
                      </a:endParaRPr>
                    </a:p>
                  </a:txBody>
                  <a:tcPr marL="68580" marR="68580" marT="0" marB="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951541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975573" y="180466"/>
            <a:ext cx="5046766" cy="369332"/>
          </a:xfrm>
          <a:prstGeom prst="rect">
            <a:avLst/>
          </a:prstGeom>
        </p:spPr>
        <p:txBody>
          <a:bodyPr wrap="none">
            <a:spAutoFit/>
          </a:bodyPr>
          <a:lstStyle/>
          <a:p>
            <a:r>
              <a:rPr lang="ru-RU" b="1" dirty="0">
                <a:solidFill>
                  <a:srgbClr val="002060"/>
                </a:solidFill>
                <a:latin typeface="Times New Roman" panose="02020603050405020304" pitchFamily="18" charset="0"/>
                <a:cs typeface="Times New Roman" panose="02020603050405020304" pitchFamily="18" charset="0"/>
              </a:rPr>
              <a:t>Алгоритм оказания психологической помощи </a:t>
            </a:r>
            <a:endParaRPr lang="ru-RU" dirty="0">
              <a:solidFill>
                <a:srgbClr val="002060"/>
              </a:solidFill>
            </a:endParaRPr>
          </a:p>
        </p:txBody>
      </p:sp>
      <p:graphicFrame>
        <p:nvGraphicFramePr>
          <p:cNvPr id="7" name="Таблица 6"/>
          <p:cNvGraphicFramePr>
            <a:graphicFrameLocks noGrp="1"/>
          </p:cNvGraphicFramePr>
          <p:nvPr>
            <p:extLst>
              <p:ext uri="{D42A27DB-BD31-4B8C-83A1-F6EECF244321}">
                <p14:modId xmlns:p14="http://schemas.microsoft.com/office/powerpoint/2010/main" val="3338335379"/>
              </p:ext>
            </p:extLst>
          </p:nvPr>
        </p:nvGraphicFramePr>
        <p:xfrm>
          <a:off x="292018" y="549799"/>
          <a:ext cx="11730321" cy="609600"/>
        </p:xfrm>
        <a:graphic>
          <a:graphicData uri="http://schemas.openxmlformats.org/drawingml/2006/table">
            <a:tbl>
              <a:tblPr firstRow="1" firstCol="1" bandRow="1">
                <a:tableStyleId>{5C22544A-7EE6-4342-B048-85BDC9FD1C3A}</a:tableStyleId>
              </a:tblPr>
              <a:tblGrid>
                <a:gridCol w="2705824">
                  <a:extLst>
                    <a:ext uri="{9D8B030D-6E8A-4147-A177-3AD203B41FA5}">
                      <a16:colId xmlns:a16="http://schemas.microsoft.com/office/drawing/2014/main" val="20000"/>
                    </a:ext>
                  </a:extLst>
                </a:gridCol>
                <a:gridCol w="3599727">
                  <a:extLst>
                    <a:ext uri="{9D8B030D-6E8A-4147-A177-3AD203B41FA5}">
                      <a16:colId xmlns:a16="http://schemas.microsoft.com/office/drawing/2014/main" val="20001"/>
                    </a:ext>
                  </a:extLst>
                </a:gridCol>
                <a:gridCol w="5424770">
                  <a:extLst>
                    <a:ext uri="{9D8B030D-6E8A-4147-A177-3AD203B41FA5}">
                      <a16:colId xmlns:a16="http://schemas.microsoft.com/office/drawing/2014/main" val="20002"/>
                    </a:ext>
                  </a:extLst>
                </a:gridCol>
              </a:tblGrid>
              <a:tr h="514070">
                <a:tc>
                  <a:txBody>
                    <a:bodyPr/>
                    <a:lstStyle/>
                    <a:p>
                      <a:pPr marL="367665" marR="180975" algn="ctr">
                        <a:spcAft>
                          <a:spcPts val="0"/>
                        </a:spcAft>
                      </a:pPr>
                      <a:endParaRPr lang="ru-RU" sz="1000" b="1" kern="0" dirty="0">
                        <a:effectLst/>
                        <a:latin typeface="Calibri"/>
                        <a:ea typeface="Times New Roman"/>
                      </a:endParaRPr>
                    </a:p>
                  </a:txBody>
                  <a:tcPr marL="68580" marR="68580" marT="0" marB="0"/>
                </a:tc>
                <a:tc>
                  <a:txBody>
                    <a:bodyPr/>
                    <a:lstStyle/>
                    <a:p>
                      <a:pPr marL="92075" marR="180975" indent="0" algn="just">
                        <a:spcAft>
                          <a:spcPts val="0"/>
                        </a:spcAft>
                      </a:pPr>
                      <a:r>
                        <a:rPr lang="ru-RU" sz="2000" b="1" kern="0" dirty="0">
                          <a:solidFill>
                            <a:srgbClr val="FFFF00"/>
                          </a:solidFill>
                          <a:effectLst/>
                        </a:rPr>
                        <a:t>Определение запроса </a:t>
                      </a:r>
                      <a:r>
                        <a:rPr lang="ru-RU" sz="2000" b="1" kern="0" dirty="0" smtClean="0">
                          <a:solidFill>
                            <a:srgbClr val="FFFF00"/>
                          </a:solidFill>
                          <a:effectLst/>
                        </a:rPr>
                        <a:t>клиента</a:t>
                      </a:r>
                      <a:endParaRPr lang="ru-RU" sz="2000" b="1" kern="0" dirty="0">
                        <a:solidFill>
                          <a:srgbClr val="FFFF00"/>
                        </a:solidFill>
                        <a:effectLst/>
                      </a:endParaRPr>
                    </a:p>
                  </a:txBody>
                  <a:tcPr marL="68580" marR="68580" marT="0" marB="0"/>
                </a:tc>
                <a:tc>
                  <a:txBody>
                    <a:bodyPr/>
                    <a:lstStyle/>
                    <a:p>
                      <a:pPr marL="21590" marR="180975" algn="just">
                        <a:spcAft>
                          <a:spcPts val="0"/>
                        </a:spcAft>
                      </a:pPr>
                      <a:endParaRPr lang="ru-RU" sz="1600" b="0" kern="0" dirty="0">
                        <a:effectLst/>
                        <a:latin typeface="Calibri"/>
                        <a:ea typeface="Times New Roman"/>
                      </a:endParaRPr>
                    </a:p>
                  </a:txBody>
                  <a:tcPr marL="68580" marR="68580" marT="0" marB="0"/>
                </a:tc>
                <a:extLst>
                  <a:ext uri="{0D108BD9-81ED-4DB2-BD59-A6C34878D82A}">
                    <a16:rowId xmlns:a16="http://schemas.microsoft.com/office/drawing/2014/main" val="10000"/>
                  </a:ext>
                </a:extLst>
              </a:tr>
            </a:tbl>
          </a:graphicData>
        </a:graphic>
      </p:graphicFrame>
      <p:sp>
        <p:nvSpPr>
          <p:cNvPr id="8" name="Скругленный прямоугольник 7"/>
          <p:cNvSpPr/>
          <p:nvPr/>
        </p:nvSpPr>
        <p:spPr>
          <a:xfrm>
            <a:off x="285872" y="1156253"/>
            <a:ext cx="5094147" cy="690713"/>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accent5">
                    <a:lumMod val="75000"/>
                  </a:schemeClr>
                </a:solidFill>
              </a:rPr>
              <a:t>Запрос на проработку состояния</a:t>
            </a:r>
            <a:endParaRPr lang="ru-RU" sz="2400" b="1" dirty="0">
              <a:solidFill>
                <a:schemeClr val="accent5">
                  <a:lumMod val="75000"/>
                </a:schemeClr>
              </a:solidFill>
            </a:endParaRPr>
          </a:p>
        </p:txBody>
      </p:sp>
      <p:sp>
        <p:nvSpPr>
          <p:cNvPr id="9" name="Скругленный прямоугольник 8"/>
          <p:cNvSpPr/>
          <p:nvPr/>
        </p:nvSpPr>
        <p:spPr>
          <a:xfrm>
            <a:off x="5577427" y="1170432"/>
            <a:ext cx="6451058" cy="690714"/>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2400" b="1" dirty="0">
                <a:solidFill>
                  <a:schemeClr val="accent5">
                    <a:lumMod val="75000"/>
                  </a:schemeClr>
                </a:solidFill>
                <a:cs typeface="Times New Roman" panose="02020603050405020304" pitchFamily="18" charset="0"/>
              </a:rPr>
              <a:t>Запрос на проработку проблемы, приведшей к состоянию </a:t>
            </a:r>
            <a:r>
              <a:rPr lang="ru-RU" sz="2400" b="1" dirty="0" smtClean="0">
                <a:solidFill>
                  <a:schemeClr val="accent5">
                    <a:lumMod val="75000"/>
                  </a:schemeClr>
                </a:solidFill>
                <a:cs typeface="Times New Roman" panose="02020603050405020304" pitchFamily="18" charset="0"/>
              </a:rPr>
              <a:t>плача/истерики/тревоги…</a:t>
            </a:r>
            <a:endParaRPr lang="ru-RU" sz="2400" b="1" dirty="0">
              <a:solidFill>
                <a:schemeClr val="accent5">
                  <a:lumMod val="75000"/>
                </a:schemeClr>
              </a:solidFill>
              <a:cs typeface="Times New Roman" panose="02020603050405020304" pitchFamily="18" charset="0"/>
            </a:endParaRPr>
          </a:p>
        </p:txBody>
      </p:sp>
      <p:sp>
        <p:nvSpPr>
          <p:cNvPr id="10" name="Прямоугольник 9"/>
          <p:cNvSpPr/>
          <p:nvPr/>
        </p:nvSpPr>
        <p:spPr>
          <a:xfrm>
            <a:off x="299259" y="1947375"/>
            <a:ext cx="10544044" cy="1077218"/>
          </a:xfrm>
          <a:prstGeom prst="rect">
            <a:avLst/>
          </a:prstGeom>
        </p:spPr>
        <p:txBody>
          <a:bodyPr wrap="square">
            <a:spAutoFit/>
          </a:bodyPr>
          <a:lstStyle/>
          <a:p>
            <a:pPr marL="21590" marR="180975" algn="just">
              <a:spcAft>
                <a:spcPts val="0"/>
              </a:spcAft>
            </a:pPr>
            <a:r>
              <a:rPr lang="ru-RU" sz="1600" i="1" kern="0" dirty="0"/>
              <a:t>Исследуем запрос: </a:t>
            </a:r>
          </a:p>
          <a:p>
            <a:pPr marL="21590" marR="180975" algn="just">
              <a:spcAft>
                <a:spcPts val="0"/>
              </a:spcAft>
            </a:pPr>
            <a:r>
              <a:rPr lang="ru-RU" sz="1600" i="1" kern="0" dirty="0" smtClean="0"/>
              <a:t>«</a:t>
            </a:r>
            <a:r>
              <a:rPr lang="ru-RU" sz="1600" i="1" kern="0" dirty="0"/>
              <a:t>Я сожалею, что такое с вами </a:t>
            </a:r>
            <a:r>
              <a:rPr lang="ru-RU" sz="1600" i="1" kern="0" dirty="0" smtClean="0"/>
              <a:t>произошло…»</a:t>
            </a:r>
          </a:p>
          <a:p>
            <a:pPr marL="21590" marR="180975" algn="just"/>
            <a:r>
              <a:rPr lang="ru-RU" sz="1600" i="1" kern="0" dirty="0"/>
              <a:t>«Мне сложно осознать, что Вы чувствуете, но я постараюсь сделать все, чтобы Вам помочь»</a:t>
            </a:r>
          </a:p>
          <a:p>
            <a:pPr marL="21590" marR="180975" algn="just">
              <a:spcAft>
                <a:spcPts val="0"/>
              </a:spcAft>
            </a:pPr>
            <a:r>
              <a:rPr lang="ru-RU" sz="1600" i="1" kern="0" dirty="0" smtClean="0">
                <a:ea typeface="Times New Roman"/>
              </a:rPr>
              <a:t>«</a:t>
            </a:r>
            <a:r>
              <a:rPr lang="ru-RU" sz="1600" i="1" kern="0" dirty="0">
                <a:ea typeface="Times New Roman"/>
              </a:rPr>
              <a:t>Чем я могу помочь</a:t>
            </a:r>
            <a:r>
              <a:rPr lang="ru-RU" sz="1600" i="1" kern="0" dirty="0" smtClean="0">
                <a:ea typeface="Times New Roman"/>
              </a:rPr>
              <a:t>?»</a:t>
            </a:r>
            <a:endParaRPr lang="ru-RU" sz="1600" i="1" kern="0" dirty="0">
              <a:ea typeface="Times New Roman"/>
            </a:endParaRPr>
          </a:p>
        </p:txBody>
      </p:sp>
      <p:graphicFrame>
        <p:nvGraphicFramePr>
          <p:cNvPr id="13" name="Таблица 12"/>
          <p:cNvGraphicFramePr>
            <a:graphicFrameLocks noGrp="1"/>
          </p:cNvGraphicFramePr>
          <p:nvPr>
            <p:extLst>
              <p:ext uri="{D42A27DB-BD31-4B8C-83A1-F6EECF244321}">
                <p14:modId xmlns:p14="http://schemas.microsoft.com/office/powerpoint/2010/main" val="3626595128"/>
              </p:ext>
            </p:extLst>
          </p:nvPr>
        </p:nvGraphicFramePr>
        <p:xfrm>
          <a:off x="288079" y="3150923"/>
          <a:ext cx="11730321" cy="272851"/>
        </p:xfrm>
        <a:graphic>
          <a:graphicData uri="http://schemas.openxmlformats.org/drawingml/2006/table">
            <a:tbl>
              <a:tblPr firstRow="1" firstCol="1" bandRow="1">
                <a:tableStyleId>{5C22544A-7EE6-4342-B048-85BDC9FD1C3A}</a:tableStyleId>
              </a:tblPr>
              <a:tblGrid>
                <a:gridCol w="2705824">
                  <a:extLst>
                    <a:ext uri="{9D8B030D-6E8A-4147-A177-3AD203B41FA5}">
                      <a16:colId xmlns:a16="http://schemas.microsoft.com/office/drawing/2014/main" val="20000"/>
                    </a:ext>
                  </a:extLst>
                </a:gridCol>
                <a:gridCol w="3599727">
                  <a:extLst>
                    <a:ext uri="{9D8B030D-6E8A-4147-A177-3AD203B41FA5}">
                      <a16:colId xmlns:a16="http://schemas.microsoft.com/office/drawing/2014/main" val="20001"/>
                    </a:ext>
                  </a:extLst>
                </a:gridCol>
                <a:gridCol w="5424770">
                  <a:extLst>
                    <a:ext uri="{9D8B030D-6E8A-4147-A177-3AD203B41FA5}">
                      <a16:colId xmlns:a16="http://schemas.microsoft.com/office/drawing/2014/main" val="20002"/>
                    </a:ext>
                  </a:extLst>
                </a:gridCol>
              </a:tblGrid>
              <a:tr h="272851">
                <a:tc>
                  <a:txBody>
                    <a:bodyPr/>
                    <a:lstStyle/>
                    <a:p>
                      <a:pPr marL="367665" marR="180975" algn="ctr">
                        <a:spcAft>
                          <a:spcPts val="0"/>
                        </a:spcAft>
                      </a:pPr>
                      <a:endParaRPr lang="ru-RU" sz="1000" b="1" kern="0" dirty="0">
                        <a:effectLst/>
                        <a:latin typeface="Calibri"/>
                        <a:ea typeface="Times New Roman"/>
                      </a:endParaRPr>
                    </a:p>
                  </a:txBody>
                  <a:tcPr marL="68580" marR="68580" marT="0" marB="0"/>
                </a:tc>
                <a:tc>
                  <a:txBody>
                    <a:bodyPr/>
                    <a:lstStyle/>
                    <a:p>
                      <a:pPr marL="92075" marR="180975" indent="0" algn="just">
                        <a:spcAft>
                          <a:spcPts val="0"/>
                        </a:spcAft>
                      </a:pPr>
                      <a:r>
                        <a:rPr lang="ru-RU" sz="1600" b="1" kern="0" dirty="0" smtClean="0">
                          <a:effectLst/>
                        </a:rPr>
                        <a:t>Эмоциональная поддержка</a:t>
                      </a:r>
                      <a:endParaRPr lang="ru-RU" sz="1600" b="1" kern="0" dirty="0">
                        <a:effectLst/>
                      </a:endParaRPr>
                    </a:p>
                  </a:txBody>
                  <a:tcPr marL="68580" marR="68580" marT="0" marB="0"/>
                </a:tc>
                <a:tc>
                  <a:txBody>
                    <a:bodyPr/>
                    <a:lstStyle/>
                    <a:p>
                      <a:pPr marL="21590" marR="180975" algn="just">
                        <a:spcAft>
                          <a:spcPts val="0"/>
                        </a:spcAft>
                      </a:pPr>
                      <a:endParaRPr lang="ru-RU" sz="1600" b="0" kern="0" dirty="0">
                        <a:effectLst/>
                        <a:latin typeface="Calibri"/>
                        <a:ea typeface="Times New Roman"/>
                      </a:endParaRPr>
                    </a:p>
                  </a:txBody>
                  <a:tcPr marL="68580" marR="68580" marT="0" marB="0"/>
                </a:tc>
                <a:extLst>
                  <a:ext uri="{0D108BD9-81ED-4DB2-BD59-A6C34878D82A}">
                    <a16:rowId xmlns:a16="http://schemas.microsoft.com/office/drawing/2014/main" val="10000"/>
                  </a:ext>
                </a:extLst>
              </a:tr>
            </a:tbl>
          </a:graphicData>
        </a:graphic>
      </p:graphicFrame>
      <p:sp>
        <p:nvSpPr>
          <p:cNvPr id="14" name="Прямоугольник 13"/>
          <p:cNvSpPr/>
          <p:nvPr/>
        </p:nvSpPr>
        <p:spPr>
          <a:xfrm>
            <a:off x="285872" y="3517810"/>
            <a:ext cx="11734260" cy="1323439"/>
          </a:xfrm>
          <a:prstGeom prst="rect">
            <a:avLst/>
          </a:prstGeom>
        </p:spPr>
        <p:txBody>
          <a:bodyPr wrap="square">
            <a:spAutoFit/>
          </a:bodyPr>
          <a:lstStyle/>
          <a:p>
            <a:r>
              <a:rPr lang="ru-RU" sz="1600" dirty="0"/>
              <a:t>Проявляйте уважение к его/ее чувствам и покажите вашу солидарность и сопереживание по этому поводу:</a:t>
            </a:r>
            <a:endParaRPr lang="ru-RU" sz="1600" b="1" dirty="0"/>
          </a:p>
          <a:p>
            <a:r>
              <a:rPr lang="ru-RU" sz="1600" i="1" dirty="0"/>
              <a:t>«Я сочувствую тебе…»</a:t>
            </a:r>
            <a:endParaRPr lang="ru-RU" sz="1600" b="1" dirty="0"/>
          </a:p>
          <a:p>
            <a:r>
              <a:rPr lang="ru-RU" sz="1600" i="1" dirty="0"/>
              <a:t>«Мне грустно от того, что он так поступил с тобой…»</a:t>
            </a:r>
            <a:endParaRPr lang="ru-RU" sz="1600" b="1" dirty="0"/>
          </a:p>
          <a:p>
            <a:r>
              <a:rPr lang="ru-RU" sz="1600" i="1" dirty="0"/>
              <a:t>«Я разделяю твою озабоченность по поводу…»</a:t>
            </a:r>
            <a:endParaRPr lang="ru-RU" sz="1600" b="1" dirty="0"/>
          </a:p>
          <a:p>
            <a:r>
              <a:rPr lang="ru-RU" sz="1600" i="1" dirty="0"/>
              <a:t>«Я ценю твое мужество и попытки справиться с этим…»</a:t>
            </a:r>
          </a:p>
        </p:txBody>
      </p:sp>
    </p:spTree>
    <p:extLst>
      <p:ext uri="{BB962C8B-B14F-4D97-AF65-F5344CB8AC3E}">
        <p14:creationId xmlns:p14="http://schemas.microsoft.com/office/powerpoint/2010/main" val="4273180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463182048"/>
              </p:ext>
            </p:extLst>
          </p:nvPr>
        </p:nvGraphicFramePr>
        <p:xfrm>
          <a:off x="266218" y="694792"/>
          <a:ext cx="11756121" cy="2852699"/>
        </p:xfrm>
        <a:graphic>
          <a:graphicData uri="http://schemas.openxmlformats.org/drawingml/2006/table">
            <a:tbl>
              <a:tblPr firstRow="1" firstCol="1" bandRow="1">
                <a:tableStyleId>{5C22544A-7EE6-4342-B048-85BDC9FD1C3A}</a:tableStyleId>
              </a:tblPr>
              <a:tblGrid>
                <a:gridCol w="419582">
                  <a:extLst>
                    <a:ext uri="{9D8B030D-6E8A-4147-A177-3AD203B41FA5}">
                      <a16:colId xmlns:a16="http://schemas.microsoft.com/office/drawing/2014/main" val="20000"/>
                    </a:ext>
                  </a:extLst>
                </a:gridCol>
                <a:gridCol w="2312043">
                  <a:extLst>
                    <a:ext uri="{9D8B030D-6E8A-4147-A177-3AD203B41FA5}">
                      <a16:colId xmlns:a16="http://schemas.microsoft.com/office/drawing/2014/main" val="20001"/>
                    </a:ext>
                  </a:extLst>
                </a:gridCol>
                <a:gridCol w="3573179">
                  <a:extLst>
                    <a:ext uri="{9D8B030D-6E8A-4147-A177-3AD203B41FA5}">
                      <a16:colId xmlns:a16="http://schemas.microsoft.com/office/drawing/2014/main" val="20002"/>
                    </a:ext>
                  </a:extLst>
                </a:gridCol>
                <a:gridCol w="5451317">
                  <a:extLst>
                    <a:ext uri="{9D8B030D-6E8A-4147-A177-3AD203B41FA5}">
                      <a16:colId xmlns:a16="http://schemas.microsoft.com/office/drawing/2014/main" val="20003"/>
                    </a:ext>
                  </a:extLst>
                </a:gridCol>
              </a:tblGrid>
              <a:tr h="277481">
                <a:tc>
                  <a:txBody>
                    <a:bodyPr/>
                    <a:lstStyle/>
                    <a:p>
                      <a:pPr marL="367665" marR="180975" algn="ctr">
                        <a:spcAft>
                          <a:spcPts val="0"/>
                        </a:spcAft>
                      </a:pPr>
                      <a:r>
                        <a:rPr lang="ru-RU" sz="2000" i="0" kern="0" dirty="0">
                          <a:solidFill>
                            <a:schemeClr val="bg1"/>
                          </a:solidFill>
                          <a:effectLst>
                            <a:outerShdw blurRad="38100" dist="38100" dir="2700000" algn="tl">
                              <a:srgbClr val="000000">
                                <a:alpha val="43137"/>
                              </a:srgbClr>
                            </a:outerShdw>
                          </a:effectLst>
                        </a:rPr>
                        <a:t>№</a:t>
                      </a:r>
                      <a:endParaRPr lang="ru-RU" sz="2000" b="1" i="0" kern="0" dirty="0">
                        <a:solidFill>
                          <a:schemeClr val="bg1"/>
                        </a:solidFill>
                        <a:effectLst>
                          <a:outerShdw blurRad="38100" dist="38100" dir="2700000" algn="tl">
                            <a:srgbClr val="000000">
                              <a:alpha val="43137"/>
                            </a:srgbClr>
                          </a:outerShdw>
                        </a:effectLst>
                        <a:latin typeface="Calibri"/>
                        <a:ea typeface="Times New Roman"/>
                      </a:endParaRPr>
                    </a:p>
                  </a:txBody>
                  <a:tcPr marL="68580" marR="68580" marT="0" marB="0"/>
                </a:tc>
                <a:tc>
                  <a:txBody>
                    <a:bodyPr/>
                    <a:lstStyle/>
                    <a:p>
                      <a:pPr marL="367665" marR="180975" algn="ctr">
                        <a:spcAft>
                          <a:spcPts val="0"/>
                        </a:spcAft>
                      </a:pPr>
                      <a:r>
                        <a:rPr lang="ru-RU" sz="2000" i="0" kern="0" dirty="0">
                          <a:solidFill>
                            <a:schemeClr val="bg1"/>
                          </a:solidFill>
                          <a:effectLst>
                            <a:outerShdw blurRad="38100" dist="38100" dir="2700000" algn="tl">
                              <a:srgbClr val="000000">
                                <a:alpha val="43137"/>
                              </a:srgbClr>
                            </a:outerShdw>
                          </a:effectLst>
                        </a:rPr>
                        <a:t>Этап</a:t>
                      </a:r>
                      <a:endParaRPr lang="ru-RU" sz="2000" b="1" i="0" kern="0" dirty="0">
                        <a:solidFill>
                          <a:schemeClr val="bg1"/>
                        </a:solidFill>
                        <a:effectLst>
                          <a:outerShdw blurRad="38100" dist="38100" dir="2700000" algn="tl">
                            <a:srgbClr val="000000">
                              <a:alpha val="43137"/>
                            </a:srgbClr>
                          </a:outerShdw>
                        </a:effectLst>
                        <a:latin typeface="Calibri"/>
                        <a:ea typeface="Times New Roman"/>
                      </a:endParaRPr>
                    </a:p>
                  </a:txBody>
                  <a:tcPr marL="68580" marR="68580" marT="0" marB="0"/>
                </a:tc>
                <a:tc>
                  <a:txBody>
                    <a:bodyPr/>
                    <a:lstStyle/>
                    <a:p>
                      <a:pPr marL="367665" marR="180975" algn="ctr">
                        <a:spcAft>
                          <a:spcPts val="0"/>
                        </a:spcAft>
                      </a:pPr>
                      <a:r>
                        <a:rPr lang="ru-RU" sz="2000" i="0" kern="0" dirty="0">
                          <a:solidFill>
                            <a:schemeClr val="bg1"/>
                          </a:solidFill>
                          <a:effectLst>
                            <a:outerShdw blurRad="38100" dist="38100" dir="2700000" algn="tl">
                              <a:srgbClr val="000000">
                                <a:alpha val="43137"/>
                              </a:srgbClr>
                            </a:outerShdw>
                          </a:effectLst>
                        </a:rPr>
                        <a:t>Цель</a:t>
                      </a:r>
                      <a:endParaRPr lang="ru-RU" sz="2000" b="1" i="0" kern="0" dirty="0">
                        <a:solidFill>
                          <a:schemeClr val="bg1"/>
                        </a:solidFill>
                        <a:effectLst>
                          <a:outerShdw blurRad="38100" dist="38100" dir="2700000" algn="tl">
                            <a:srgbClr val="000000">
                              <a:alpha val="43137"/>
                            </a:srgbClr>
                          </a:outerShdw>
                        </a:effectLst>
                        <a:latin typeface="Calibri"/>
                        <a:ea typeface="Times New Roman"/>
                      </a:endParaRPr>
                    </a:p>
                  </a:txBody>
                  <a:tcPr marL="68580" marR="68580" marT="0" marB="0"/>
                </a:tc>
                <a:tc>
                  <a:txBody>
                    <a:bodyPr/>
                    <a:lstStyle/>
                    <a:p>
                      <a:pPr marL="367665" marR="180975" algn="ctr">
                        <a:spcAft>
                          <a:spcPts val="0"/>
                        </a:spcAft>
                      </a:pPr>
                      <a:r>
                        <a:rPr lang="ru-RU" sz="2000" i="0" kern="0" dirty="0">
                          <a:solidFill>
                            <a:schemeClr val="bg1"/>
                          </a:solidFill>
                          <a:effectLst>
                            <a:outerShdw blurRad="38100" dist="38100" dir="2700000" algn="tl">
                              <a:srgbClr val="000000">
                                <a:alpha val="43137"/>
                              </a:srgbClr>
                            </a:outerShdw>
                          </a:effectLst>
                        </a:rPr>
                        <a:t>Описание действий</a:t>
                      </a:r>
                      <a:endParaRPr lang="ru-RU" sz="2000" b="1" i="0" kern="0" dirty="0">
                        <a:solidFill>
                          <a:schemeClr val="bg1"/>
                        </a:solidFill>
                        <a:effectLst>
                          <a:outerShdw blurRad="38100" dist="38100" dir="2700000" algn="tl">
                            <a:srgbClr val="000000">
                              <a:alpha val="43137"/>
                            </a:srgbClr>
                          </a:outerShdw>
                        </a:effectLst>
                        <a:latin typeface="Calibri"/>
                        <a:ea typeface="Times New Roman"/>
                      </a:endParaRPr>
                    </a:p>
                  </a:txBody>
                  <a:tcPr marL="68580" marR="68580" marT="0" marB="0"/>
                </a:tc>
                <a:extLst>
                  <a:ext uri="{0D108BD9-81ED-4DB2-BD59-A6C34878D82A}">
                    <a16:rowId xmlns:a16="http://schemas.microsoft.com/office/drawing/2014/main" val="10000"/>
                  </a:ext>
                </a:extLst>
              </a:tr>
              <a:tr h="2547899">
                <a:tc>
                  <a:txBody>
                    <a:bodyPr/>
                    <a:lstStyle/>
                    <a:p>
                      <a:pPr marL="367665" marR="180975" algn="just">
                        <a:spcAft>
                          <a:spcPts val="0"/>
                        </a:spcAft>
                      </a:pPr>
                      <a:r>
                        <a:rPr lang="ru-RU" sz="1000" kern="0" dirty="0">
                          <a:effectLst/>
                        </a:rPr>
                        <a:t>1</a:t>
                      </a:r>
                      <a:endParaRPr lang="ru-RU" sz="1000" b="1" kern="0" dirty="0">
                        <a:effectLst/>
                        <a:latin typeface="Calibri"/>
                        <a:ea typeface="Times New Roman"/>
                      </a:endParaRPr>
                    </a:p>
                  </a:txBody>
                  <a:tcPr marL="68580" marR="68580" marT="0" marB="0"/>
                </a:tc>
                <a:tc>
                  <a:txBody>
                    <a:bodyPr/>
                    <a:lstStyle/>
                    <a:p>
                      <a:pPr marL="367665" marR="180975" algn="ctr">
                        <a:spcAft>
                          <a:spcPts val="0"/>
                        </a:spcAft>
                      </a:pPr>
                      <a:r>
                        <a:rPr lang="ru-RU" sz="1600" b="1" i="0" kern="0" dirty="0">
                          <a:solidFill>
                            <a:srgbClr val="C00000"/>
                          </a:solidFill>
                          <a:effectLst/>
                          <a:latin typeface="Calibri"/>
                          <a:ea typeface="Times New Roman"/>
                        </a:rPr>
                        <a:t>Осознание аутентичных эмоций и чувств</a:t>
                      </a:r>
                    </a:p>
                  </a:txBody>
                  <a:tcPr marL="68580" marR="68580" marT="0" marB="0"/>
                </a:tc>
                <a:tc>
                  <a:txBody>
                    <a:bodyPr/>
                    <a:lstStyle/>
                    <a:p>
                      <a:pPr marL="0" marR="180975" algn="just">
                        <a:spcAft>
                          <a:spcPts val="0"/>
                        </a:spcAft>
                      </a:pPr>
                      <a:r>
                        <a:rPr lang="ru-RU" sz="1600" b="1" kern="0" dirty="0">
                          <a:effectLst/>
                          <a:latin typeface="Calibri"/>
                          <a:ea typeface="Times New Roman"/>
                        </a:rPr>
                        <a:t>Стабилизируем эмоциональное состояние</a:t>
                      </a:r>
                    </a:p>
                  </a:txBody>
                  <a:tcPr marL="68580" marR="68580" marT="0" marB="0"/>
                </a:tc>
                <a:tc>
                  <a:txBody>
                    <a:bodyPr/>
                    <a:lstStyle/>
                    <a:p>
                      <a:pPr marL="0" marR="180975" algn="just">
                        <a:spcAft>
                          <a:spcPts val="0"/>
                        </a:spcAft>
                      </a:pPr>
                      <a:r>
                        <a:rPr lang="ru-RU" sz="1600" b="0" kern="0" dirty="0">
                          <a:effectLst/>
                          <a:latin typeface="Calibri"/>
                          <a:ea typeface="Times New Roman"/>
                        </a:rPr>
                        <a:t> </a:t>
                      </a:r>
                      <a:endParaRPr lang="ru-RU" sz="1600" b="1" kern="0" dirty="0">
                        <a:effectLst/>
                        <a:latin typeface="Calibri"/>
                        <a:ea typeface="Times New Roman"/>
                      </a:endParaRPr>
                    </a:p>
                  </a:txBody>
                  <a:tcPr marL="68580" marR="68580" marT="0" marB="0"/>
                </a:tc>
                <a:extLst>
                  <a:ext uri="{0D108BD9-81ED-4DB2-BD59-A6C34878D82A}">
                    <a16:rowId xmlns:a16="http://schemas.microsoft.com/office/drawing/2014/main" val="10001"/>
                  </a:ext>
                </a:extLst>
              </a:tr>
            </a:tbl>
          </a:graphicData>
        </a:graphic>
      </p:graphicFrame>
      <p:sp>
        <p:nvSpPr>
          <p:cNvPr id="3" name="Прямоугольник 2"/>
          <p:cNvSpPr/>
          <p:nvPr/>
        </p:nvSpPr>
        <p:spPr>
          <a:xfrm>
            <a:off x="6975573" y="180466"/>
            <a:ext cx="5046766" cy="369332"/>
          </a:xfrm>
          <a:prstGeom prst="rect">
            <a:avLst/>
          </a:prstGeom>
        </p:spPr>
        <p:txBody>
          <a:bodyPr wrap="none">
            <a:spAutoFit/>
          </a:bodyPr>
          <a:lstStyle/>
          <a:p>
            <a:r>
              <a:rPr lang="ru-RU" b="1" dirty="0">
                <a:solidFill>
                  <a:srgbClr val="002060"/>
                </a:solidFill>
                <a:latin typeface="Times New Roman" panose="02020603050405020304" pitchFamily="18" charset="0"/>
                <a:cs typeface="Times New Roman" panose="02020603050405020304" pitchFamily="18" charset="0"/>
              </a:rPr>
              <a:t>Алгоритм оказания психологической помощи </a:t>
            </a:r>
            <a:endParaRPr lang="ru-RU" dirty="0">
              <a:solidFill>
                <a:srgbClr val="002060"/>
              </a:solidFill>
            </a:endParaRPr>
          </a:p>
        </p:txBody>
      </p:sp>
    </p:spTree>
    <p:extLst>
      <p:ext uri="{BB962C8B-B14F-4D97-AF65-F5344CB8AC3E}">
        <p14:creationId xmlns:p14="http://schemas.microsoft.com/office/powerpoint/2010/main" val="8664281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620452593"/>
              </p:ext>
            </p:extLst>
          </p:nvPr>
        </p:nvGraphicFramePr>
        <p:xfrm>
          <a:off x="266218" y="694792"/>
          <a:ext cx="11756121" cy="3063894"/>
        </p:xfrm>
        <a:graphic>
          <a:graphicData uri="http://schemas.openxmlformats.org/drawingml/2006/table">
            <a:tbl>
              <a:tblPr firstRow="1" firstCol="1" bandRow="1">
                <a:tableStyleId>{5C22544A-7EE6-4342-B048-85BDC9FD1C3A}</a:tableStyleId>
              </a:tblPr>
              <a:tblGrid>
                <a:gridCol w="454751">
                  <a:extLst>
                    <a:ext uri="{9D8B030D-6E8A-4147-A177-3AD203B41FA5}">
                      <a16:colId xmlns:a16="http://schemas.microsoft.com/office/drawing/2014/main" val="20000"/>
                    </a:ext>
                  </a:extLst>
                </a:gridCol>
                <a:gridCol w="2276874">
                  <a:extLst>
                    <a:ext uri="{9D8B030D-6E8A-4147-A177-3AD203B41FA5}">
                      <a16:colId xmlns:a16="http://schemas.microsoft.com/office/drawing/2014/main" val="20001"/>
                    </a:ext>
                  </a:extLst>
                </a:gridCol>
                <a:gridCol w="3573179">
                  <a:extLst>
                    <a:ext uri="{9D8B030D-6E8A-4147-A177-3AD203B41FA5}">
                      <a16:colId xmlns:a16="http://schemas.microsoft.com/office/drawing/2014/main" val="20002"/>
                    </a:ext>
                  </a:extLst>
                </a:gridCol>
                <a:gridCol w="5451317">
                  <a:extLst>
                    <a:ext uri="{9D8B030D-6E8A-4147-A177-3AD203B41FA5}">
                      <a16:colId xmlns:a16="http://schemas.microsoft.com/office/drawing/2014/main" val="20003"/>
                    </a:ext>
                  </a:extLst>
                </a:gridCol>
              </a:tblGrid>
              <a:tr h="381654">
                <a:tc>
                  <a:txBody>
                    <a:bodyPr/>
                    <a:lstStyle/>
                    <a:p>
                      <a:pPr marL="367665" marR="180975" algn="ctr">
                        <a:spcAft>
                          <a:spcPts val="0"/>
                        </a:spcAft>
                      </a:pPr>
                      <a:r>
                        <a:rPr lang="ru-RU" sz="2000" i="0" kern="0" dirty="0">
                          <a:solidFill>
                            <a:schemeClr val="bg1"/>
                          </a:solidFill>
                          <a:effectLst>
                            <a:outerShdw blurRad="38100" dist="38100" dir="2700000" algn="tl">
                              <a:srgbClr val="000000">
                                <a:alpha val="43137"/>
                              </a:srgbClr>
                            </a:outerShdw>
                          </a:effectLst>
                        </a:rPr>
                        <a:t>№</a:t>
                      </a:r>
                      <a:endParaRPr lang="ru-RU" sz="2000" b="1" i="0" kern="0" dirty="0">
                        <a:solidFill>
                          <a:schemeClr val="bg1"/>
                        </a:solidFill>
                        <a:effectLst>
                          <a:outerShdw blurRad="38100" dist="38100" dir="2700000" algn="tl">
                            <a:srgbClr val="000000">
                              <a:alpha val="43137"/>
                            </a:srgbClr>
                          </a:outerShdw>
                        </a:effectLst>
                        <a:latin typeface="Calibri"/>
                        <a:ea typeface="Times New Roman"/>
                      </a:endParaRPr>
                    </a:p>
                  </a:txBody>
                  <a:tcPr marL="68580" marR="68580" marT="0" marB="0"/>
                </a:tc>
                <a:tc>
                  <a:txBody>
                    <a:bodyPr/>
                    <a:lstStyle/>
                    <a:p>
                      <a:pPr marL="367665" marR="180975" algn="ctr">
                        <a:spcAft>
                          <a:spcPts val="0"/>
                        </a:spcAft>
                      </a:pPr>
                      <a:r>
                        <a:rPr lang="ru-RU" sz="2000" i="0" kern="0" dirty="0">
                          <a:solidFill>
                            <a:schemeClr val="bg1"/>
                          </a:solidFill>
                          <a:effectLst>
                            <a:outerShdw blurRad="38100" dist="38100" dir="2700000" algn="tl">
                              <a:srgbClr val="000000">
                                <a:alpha val="43137"/>
                              </a:srgbClr>
                            </a:outerShdw>
                          </a:effectLst>
                        </a:rPr>
                        <a:t>Этап</a:t>
                      </a:r>
                      <a:endParaRPr lang="ru-RU" sz="2000" b="1" i="0" kern="0" dirty="0">
                        <a:solidFill>
                          <a:schemeClr val="bg1"/>
                        </a:solidFill>
                        <a:effectLst>
                          <a:outerShdw blurRad="38100" dist="38100" dir="2700000" algn="tl">
                            <a:srgbClr val="000000">
                              <a:alpha val="43137"/>
                            </a:srgbClr>
                          </a:outerShdw>
                        </a:effectLst>
                        <a:latin typeface="Calibri"/>
                        <a:ea typeface="Times New Roman"/>
                      </a:endParaRPr>
                    </a:p>
                  </a:txBody>
                  <a:tcPr marL="68580" marR="68580" marT="0" marB="0"/>
                </a:tc>
                <a:tc>
                  <a:txBody>
                    <a:bodyPr/>
                    <a:lstStyle/>
                    <a:p>
                      <a:pPr marL="367665" marR="180975" algn="ctr">
                        <a:spcAft>
                          <a:spcPts val="0"/>
                        </a:spcAft>
                      </a:pPr>
                      <a:r>
                        <a:rPr lang="ru-RU" sz="2000" i="0" kern="0" dirty="0">
                          <a:solidFill>
                            <a:schemeClr val="bg1"/>
                          </a:solidFill>
                          <a:effectLst>
                            <a:outerShdw blurRad="38100" dist="38100" dir="2700000" algn="tl">
                              <a:srgbClr val="000000">
                                <a:alpha val="43137"/>
                              </a:srgbClr>
                            </a:outerShdw>
                          </a:effectLst>
                        </a:rPr>
                        <a:t>Цель</a:t>
                      </a:r>
                      <a:endParaRPr lang="ru-RU" sz="2000" b="1" i="0" kern="0" dirty="0">
                        <a:solidFill>
                          <a:schemeClr val="bg1"/>
                        </a:solidFill>
                        <a:effectLst>
                          <a:outerShdw blurRad="38100" dist="38100" dir="2700000" algn="tl">
                            <a:srgbClr val="000000">
                              <a:alpha val="43137"/>
                            </a:srgbClr>
                          </a:outerShdw>
                        </a:effectLst>
                        <a:latin typeface="Calibri"/>
                        <a:ea typeface="Times New Roman"/>
                      </a:endParaRPr>
                    </a:p>
                  </a:txBody>
                  <a:tcPr marL="68580" marR="68580" marT="0" marB="0"/>
                </a:tc>
                <a:tc>
                  <a:txBody>
                    <a:bodyPr/>
                    <a:lstStyle/>
                    <a:p>
                      <a:pPr marL="367665" marR="180975" algn="ctr">
                        <a:spcAft>
                          <a:spcPts val="0"/>
                        </a:spcAft>
                      </a:pPr>
                      <a:r>
                        <a:rPr lang="ru-RU" sz="2000" i="0" kern="0" dirty="0">
                          <a:solidFill>
                            <a:schemeClr val="bg1"/>
                          </a:solidFill>
                          <a:effectLst>
                            <a:outerShdw blurRad="38100" dist="38100" dir="2700000" algn="tl">
                              <a:srgbClr val="000000">
                                <a:alpha val="43137"/>
                              </a:srgbClr>
                            </a:outerShdw>
                          </a:effectLst>
                        </a:rPr>
                        <a:t>Описание действий</a:t>
                      </a:r>
                      <a:endParaRPr lang="ru-RU" sz="2000" b="1" i="0" kern="0" dirty="0">
                        <a:solidFill>
                          <a:schemeClr val="bg1"/>
                        </a:solidFill>
                        <a:effectLst>
                          <a:outerShdw blurRad="38100" dist="38100" dir="2700000" algn="tl">
                            <a:srgbClr val="000000">
                              <a:alpha val="43137"/>
                            </a:srgbClr>
                          </a:outerShdw>
                        </a:effectLst>
                        <a:latin typeface="Calibri"/>
                        <a:ea typeface="Times New Roman"/>
                      </a:endParaRPr>
                    </a:p>
                  </a:txBody>
                  <a:tcPr marL="68580" marR="68580" marT="0" marB="0"/>
                </a:tc>
                <a:extLst>
                  <a:ext uri="{0D108BD9-81ED-4DB2-BD59-A6C34878D82A}">
                    <a16:rowId xmlns:a16="http://schemas.microsoft.com/office/drawing/2014/main" val="10000"/>
                  </a:ext>
                </a:extLst>
              </a:tr>
              <a:tr h="0">
                <a:tc>
                  <a:txBody>
                    <a:bodyPr/>
                    <a:lstStyle/>
                    <a:p>
                      <a:pPr marL="367665" marR="180975" algn="just">
                        <a:spcAft>
                          <a:spcPts val="0"/>
                        </a:spcAft>
                      </a:pPr>
                      <a:r>
                        <a:rPr lang="ru-RU" sz="1000" kern="0" dirty="0">
                          <a:effectLst/>
                        </a:rPr>
                        <a:t>1</a:t>
                      </a:r>
                      <a:endParaRPr lang="ru-RU" sz="1000" b="1" kern="0" dirty="0">
                        <a:effectLst/>
                        <a:latin typeface="Calibri"/>
                        <a:ea typeface="Times New Roman"/>
                      </a:endParaRPr>
                    </a:p>
                  </a:txBody>
                  <a:tcPr marL="68580" marR="68580" marT="0" marB="0"/>
                </a:tc>
                <a:tc>
                  <a:txBody>
                    <a:bodyPr/>
                    <a:lstStyle/>
                    <a:p>
                      <a:pPr marL="367665" marR="180975" algn="ctr">
                        <a:spcAft>
                          <a:spcPts val="0"/>
                        </a:spcAft>
                      </a:pPr>
                      <a:r>
                        <a:rPr lang="ru-RU" sz="1600" b="1" i="0" kern="0" dirty="0">
                          <a:solidFill>
                            <a:srgbClr val="C00000"/>
                          </a:solidFill>
                          <a:effectLst/>
                          <a:latin typeface="Calibri"/>
                          <a:ea typeface="Times New Roman"/>
                        </a:rPr>
                        <a:t>Осознание аутентичных эмоций и чувств</a:t>
                      </a:r>
                    </a:p>
                  </a:txBody>
                  <a:tcPr marL="68580" marR="68580" marT="0" marB="0"/>
                </a:tc>
                <a:tc>
                  <a:txBody>
                    <a:bodyPr/>
                    <a:lstStyle/>
                    <a:p>
                      <a:pPr marL="0" marR="180975" algn="just">
                        <a:spcAft>
                          <a:spcPts val="0"/>
                        </a:spcAft>
                      </a:pPr>
                      <a:r>
                        <a:rPr lang="ru-RU" sz="1600" b="1" kern="0" dirty="0">
                          <a:effectLst/>
                          <a:latin typeface="Calibri"/>
                          <a:ea typeface="Times New Roman"/>
                        </a:rPr>
                        <a:t>Стабилизируем эмоциональное состояние</a:t>
                      </a:r>
                    </a:p>
                  </a:txBody>
                  <a:tcPr marL="68580" marR="68580" marT="0" marB="0"/>
                </a:tc>
                <a:tc>
                  <a:txBody>
                    <a:bodyPr/>
                    <a:lstStyle/>
                    <a:p>
                      <a:pPr marL="0" marR="180975" algn="just">
                        <a:spcAft>
                          <a:spcPts val="0"/>
                        </a:spcAft>
                      </a:pPr>
                      <a:r>
                        <a:rPr lang="ru-RU" sz="1600" b="0" i="1" kern="0" dirty="0">
                          <a:effectLst/>
                          <a:latin typeface="Calibri"/>
                          <a:ea typeface="Times New Roman"/>
                        </a:rPr>
                        <a:t> «Что вы делаете, когда вы оказываетесь в такой ситуации / чувствуете?»</a:t>
                      </a:r>
                      <a:endParaRPr lang="ru-RU" sz="1600" b="1" kern="0" dirty="0">
                        <a:effectLst/>
                        <a:latin typeface="Calibri"/>
                        <a:ea typeface="Times New Roman"/>
                      </a:endParaRPr>
                    </a:p>
                    <a:p>
                      <a:pPr marL="0" marR="180975" algn="just">
                        <a:spcAft>
                          <a:spcPts val="0"/>
                        </a:spcAft>
                      </a:pPr>
                      <a:r>
                        <a:rPr lang="ru-RU" sz="1600" b="0" i="1" kern="0" dirty="0">
                          <a:effectLst/>
                          <a:latin typeface="Calibri"/>
                          <a:ea typeface="Times New Roman"/>
                        </a:rPr>
                        <a:t>«Это / кто-то </a:t>
                      </a:r>
                      <a:r>
                        <a:rPr lang="ru-RU" sz="1600" b="0" i="1" kern="0" dirty="0" smtClean="0">
                          <a:effectLst/>
                          <a:latin typeface="Calibri"/>
                          <a:ea typeface="Times New Roman"/>
                        </a:rPr>
                        <a:t>делает, </a:t>
                      </a:r>
                      <a:r>
                        <a:rPr lang="ru-RU" sz="1600" b="0" i="1" kern="0" dirty="0">
                          <a:effectLst/>
                          <a:latin typeface="Calibri"/>
                          <a:ea typeface="Times New Roman"/>
                        </a:rPr>
                        <a:t>это / вы хотите этого и т.д.»</a:t>
                      </a:r>
                      <a:endParaRPr lang="ru-RU" sz="1600" b="1" kern="0" dirty="0">
                        <a:effectLst/>
                        <a:latin typeface="Calibri"/>
                        <a:ea typeface="Times New Roman"/>
                      </a:endParaRPr>
                    </a:p>
                    <a:p>
                      <a:pPr marL="0" marR="180975" algn="just">
                        <a:spcAft>
                          <a:spcPts val="0"/>
                        </a:spcAft>
                      </a:pPr>
                      <a:r>
                        <a:rPr lang="ru-RU" sz="1600" b="0" i="1" kern="0" dirty="0">
                          <a:effectLst/>
                          <a:latin typeface="Calibri"/>
                          <a:ea typeface="Times New Roman"/>
                        </a:rPr>
                        <a:t>«Что вы делаете с этим чувством / желанием? Как вы себя останавливаете?»</a:t>
                      </a:r>
                      <a:endParaRPr lang="ru-RU" sz="1600" b="1" kern="0" dirty="0">
                        <a:effectLst/>
                        <a:latin typeface="Calibri"/>
                        <a:ea typeface="Times New Roman"/>
                      </a:endParaRPr>
                    </a:p>
                    <a:p>
                      <a:pPr marL="0" marR="180975" algn="just">
                        <a:spcAft>
                          <a:spcPts val="0"/>
                        </a:spcAft>
                      </a:pPr>
                      <a:r>
                        <a:rPr lang="ru-RU" sz="1600" b="0" i="1" kern="0" dirty="0">
                          <a:effectLst/>
                          <a:latin typeface="Calibri"/>
                          <a:ea typeface="Times New Roman"/>
                        </a:rPr>
                        <a:t> </a:t>
                      </a:r>
                      <a:endParaRPr lang="ru-RU" sz="1600" b="1" kern="0" dirty="0">
                        <a:effectLst/>
                        <a:latin typeface="Calibri"/>
                        <a:ea typeface="Times New Roman"/>
                      </a:endParaRPr>
                    </a:p>
                    <a:p>
                      <a:pPr marL="0" marR="180975" algn="just">
                        <a:spcAft>
                          <a:spcPts val="0"/>
                        </a:spcAft>
                      </a:pPr>
                      <a:r>
                        <a:rPr lang="ru-RU" sz="1600" b="0" kern="0" dirty="0">
                          <a:effectLst/>
                          <a:latin typeface="Calibri"/>
                          <a:ea typeface="Times New Roman"/>
                        </a:rPr>
                        <a:t> </a:t>
                      </a:r>
                      <a:endParaRPr lang="ru-RU" sz="1600" b="1" kern="0" dirty="0">
                        <a:effectLst/>
                        <a:latin typeface="Calibri"/>
                        <a:ea typeface="Times New Roman"/>
                      </a:endParaRPr>
                    </a:p>
                    <a:p>
                      <a:pPr marL="0" marR="180975" algn="just">
                        <a:spcAft>
                          <a:spcPts val="0"/>
                        </a:spcAft>
                      </a:pPr>
                      <a:r>
                        <a:rPr lang="ru-RU" sz="1600" b="0" kern="0" dirty="0">
                          <a:effectLst/>
                          <a:latin typeface="Calibri"/>
                          <a:ea typeface="Times New Roman"/>
                        </a:rPr>
                        <a:t>*** Если плач усугубляет эмоциональное состояние клиента:</a:t>
                      </a:r>
                      <a:endParaRPr lang="ru-RU" sz="1600" b="1" kern="0" dirty="0">
                        <a:effectLst/>
                        <a:latin typeface="Calibri"/>
                        <a:ea typeface="Times New Roman"/>
                      </a:endParaRPr>
                    </a:p>
                    <a:p>
                      <a:pPr marL="0" marR="180975" algn="just">
                        <a:spcAft>
                          <a:spcPts val="0"/>
                        </a:spcAft>
                      </a:pPr>
                      <a:r>
                        <a:rPr lang="ru-RU" sz="1600" b="0" kern="0" dirty="0">
                          <a:effectLst/>
                          <a:latin typeface="Calibri"/>
                          <a:ea typeface="Times New Roman"/>
                        </a:rPr>
                        <a:t> «</a:t>
                      </a:r>
                      <a:r>
                        <a:rPr lang="ru-RU" sz="1600" b="0" i="1" kern="0" dirty="0">
                          <a:effectLst/>
                          <a:latin typeface="Calibri"/>
                          <a:ea typeface="Times New Roman"/>
                        </a:rPr>
                        <a:t>В такой ситуации иногда помогают несколько глотков воды»</a:t>
                      </a:r>
                      <a:endParaRPr lang="ru-RU" sz="1600" b="1" kern="0" dirty="0">
                        <a:effectLst/>
                        <a:latin typeface="Calibri"/>
                        <a:ea typeface="Times New Roman"/>
                      </a:endParaRPr>
                    </a:p>
                  </a:txBody>
                  <a:tcPr marL="68580" marR="68580" marT="0" marB="0"/>
                </a:tc>
                <a:extLst>
                  <a:ext uri="{0D108BD9-81ED-4DB2-BD59-A6C34878D82A}">
                    <a16:rowId xmlns:a16="http://schemas.microsoft.com/office/drawing/2014/main" val="10001"/>
                  </a:ext>
                </a:extLst>
              </a:tr>
            </a:tbl>
          </a:graphicData>
        </a:graphic>
      </p:graphicFrame>
      <p:sp>
        <p:nvSpPr>
          <p:cNvPr id="3" name="Прямоугольник 2"/>
          <p:cNvSpPr/>
          <p:nvPr/>
        </p:nvSpPr>
        <p:spPr>
          <a:xfrm>
            <a:off x="6975573" y="180466"/>
            <a:ext cx="5046766" cy="369332"/>
          </a:xfrm>
          <a:prstGeom prst="rect">
            <a:avLst/>
          </a:prstGeom>
        </p:spPr>
        <p:txBody>
          <a:bodyPr wrap="none">
            <a:spAutoFit/>
          </a:bodyPr>
          <a:lstStyle/>
          <a:p>
            <a:r>
              <a:rPr lang="ru-RU" b="1" dirty="0">
                <a:solidFill>
                  <a:srgbClr val="002060"/>
                </a:solidFill>
                <a:latin typeface="Times New Roman" panose="02020603050405020304" pitchFamily="18" charset="0"/>
                <a:cs typeface="Times New Roman" panose="02020603050405020304" pitchFamily="18" charset="0"/>
              </a:rPr>
              <a:t>Алгоритм оказания психологической помощи </a:t>
            </a:r>
            <a:endParaRPr lang="ru-RU" dirty="0">
              <a:solidFill>
                <a:srgbClr val="002060"/>
              </a:solidFill>
            </a:endParaRPr>
          </a:p>
        </p:txBody>
      </p:sp>
    </p:spTree>
    <p:extLst>
      <p:ext uri="{BB962C8B-B14F-4D97-AF65-F5344CB8AC3E}">
        <p14:creationId xmlns:p14="http://schemas.microsoft.com/office/powerpoint/2010/main" val="9040321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400226220"/>
              </p:ext>
            </p:extLst>
          </p:nvPr>
        </p:nvGraphicFramePr>
        <p:xfrm>
          <a:off x="266218" y="694792"/>
          <a:ext cx="11756121" cy="1113174"/>
        </p:xfrm>
        <a:graphic>
          <a:graphicData uri="http://schemas.openxmlformats.org/drawingml/2006/table">
            <a:tbl>
              <a:tblPr firstRow="1" firstCol="1" bandRow="1">
                <a:tableStyleId>{5C22544A-7EE6-4342-B048-85BDC9FD1C3A}</a:tableStyleId>
              </a:tblPr>
              <a:tblGrid>
                <a:gridCol w="451099">
                  <a:extLst>
                    <a:ext uri="{9D8B030D-6E8A-4147-A177-3AD203B41FA5}">
                      <a16:colId xmlns:a16="http://schemas.microsoft.com/office/drawing/2014/main" val="20000"/>
                    </a:ext>
                  </a:extLst>
                </a:gridCol>
                <a:gridCol w="2280526">
                  <a:extLst>
                    <a:ext uri="{9D8B030D-6E8A-4147-A177-3AD203B41FA5}">
                      <a16:colId xmlns:a16="http://schemas.microsoft.com/office/drawing/2014/main" val="20001"/>
                    </a:ext>
                  </a:extLst>
                </a:gridCol>
                <a:gridCol w="3573179">
                  <a:extLst>
                    <a:ext uri="{9D8B030D-6E8A-4147-A177-3AD203B41FA5}">
                      <a16:colId xmlns:a16="http://schemas.microsoft.com/office/drawing/2014/main" val="20002"/>
                    </a:ext>
                  </a:extLst>
                </a:gridCol>
                <a:gridCol w="5451317">
                  <a:extLst>
                    <a:ext uri="{9D8B030D-6E8A-4147-A177-3AD203B41FA5}">
                      <a16:colId xmlns:a16="http://schemas.microsoft.com/office/drawing/2014/main" val="20003"/>
                    </a:ext>
                  </a:extLst>
                </a:gridCol>
              </a:tblGrid>
              <a:tr h="381654">
                <a:tc>
                  <a:txBody>
                    <a:bodyPr/>
                    <a:lstStyle/>
                    <a:p>
                      <a:pPr marL="367665" marR="180975" algn="ctr">
                        <a:spcAft>
                          <a:spcPts val="0"/>
                        </a:spcAft>
                      </a:pPr>
                      <a:r>
                        <a:rPr lang="ru-RU" sz="2000" i="0" kern="0" dirty="0">
                          <a:solidFill>
                            <a:schemeClr val="bg1"/>
                          </a:solidFill>
                          <a:effectLst>
                            <a:outerShdw blurRad="38100" dist="38100" dir="2700000" algn="tl">
                              <a:srgbClr val="000000">
                                <a:alpha val="43137"/>
                              </a:srgbClr>
                            </a:outerShdw>
                          </a:effectLst>
                        </a:rPr>
                        <a:t>№</a:t>
                      </a:r>
                      <a:endParaRPr lang="ru-RU" sz="2000" b="1" i="0" kern="0" dirty="0">
                        <a:solidFill>
                          <a:schemeClr val="bg1"/>
                        </a:solidFill>
                        <a:effectLst>
                          <a:outerShdw blurRad="38100" dist="38100" dir="2700000" algn="tl">
                            <a:srgbClr val="000000">
                              <a:alpha val="43137"/>
                            </a:srgbClr>
                          </a:outerShdw>
                        </a:effectLst>
                        <a:latin typeface="Calibri"/>
                        <a:ea typeface="Times New Roman"/>
                      </a:endParaRPr>
                    </a:p>
                  </a:txBody>
                  <a:tcPr marL="68580" marR="68580" marT="0" marB="0"/>
                </a:tc>
                <a:tc>
                  <a:txBody>
                    <a:bodyPr/>
                    <a:lstStyle/>
                    <a:p>
                      <a:pPr marL="367665" marR="180975" algn="ctr">
                        <a:spcAft>
                          <a:spcPts val="0"/>
                        </a:spcAft>
                      </a:pPr>
                      <a:r>
                        <a:rPr lang="ru-RU" sz="2000" i="0" kern="0" dirty="0">
                          <a:solidFill>
                            <a:schemeClr val="bg1"/>
                          </a:solidFill>
                          <a:effectLst>
                            <a:outerShdw blurRad="38100" dist="38100" dir="2700000" algn="tl">
                              <a:srgbClr val="000000">
                                <a:alpha val="43137"/>
                              </a:srgbClr>
                            </a:outerShdw>
                          </a:effectLst>
                        </a:rPr>
                        <a:t>Этап</a:t>
                      </a:r>
                      <a:endParaRPr lang="ru-RU" sz="2000" b="1" i="0" kern="0" dirty="0">
                        <a:solidFill>
                          <a:schemeClr val="bg1"/>
                        </a:solidFill>
                        <a:effectLst>
                          <a:outerShdw blurRad="38100" dist="38100" dir="2700000" algn="tl">
                            <a:srgbClr val="000000">
                              <a:alpha val="43137"/>
                            </a:srgbClr>
                          </a:outerShdw>
                        </a:effectLst>
                        <a:latin typeface="Calibri"/>
                        <a:ea typeface="Times New Roman"/>
                      </a:endParaRPr>
                    </a:p>
                  </a:txBody>
                  <a:tcPr marL="68580" marR="68580" marT="0" marB="0"/>
                </a:tc>
                <a:tc>
                  <a:txBody>
                    <a:bodyPr/>
                    <a:lstStyle/>
                    <a:p>
                      <a:pPr marL="367665" marR="180975" algn="ctr">
                        <a:spcAft>
                          <a:spcPts val="0"/>
                        </a:spcAft>
                      </a:pPr>
                      <a:r>
                        <a:rPr lang="ru-RU" sz="2000" i="0" kern="0" dirty="0">
                          <a:solidFill>
                            <a:schemeClr val="bg1"/>
                          </a:solidFill>
                          <a:effectLst>
                            <a:outerShdw blurRad="38100" dist="38100" dir="2700000" algn="tl">
                              <a:srgbClr val="000000">
                                <a:alpha val="43137"/>
                              </a:srgbClr>
                            </a:outerShdw>
                          </a:effectLst>
                        </a:rPr>
                        <a:t>Цель</a:t>
                      </a:r>
                      <a:endParaRPr lang="ru-RU" sz="2000" b="1" i="0" kern="0" dirty="0">
                        <a:solidFill>
                          <a:schemeClr val="bg1"/>
                        </a:solidFill>
                        <a:effectLst>
                          <a:outerShdw blurRad="38100" dist="38100" dir="2700000" algn="tl">
                            <a:srgbClr val="000000">
                              <a:alpha val="43137"/>
                            </a:srgbClr>
                          </a:outerShdw>
                        </a:effectLst>
                        <a:latin typeface="Calibri"/>
                        <a:ea typeface="Times New Roman"/>
                      </a:endParaRPr>
                    </a:p>
                  </a:txBody>
                  <a:tcPr marL="68580" marR="68580" marT="0" marB="0"/>
                </a:tc>
                <a:tc>
                  <a:txBody>
                    <a:bodyPr/>
                    <a:lstStyle/>
                    <a:p>
                      <a:pPr marL="367665" marR="180975" algn="ctr">
                        <a:spcAft>
                          <a:spcPts val="0"/>
                        </a:spcAft>
                      </a:pPr>
                      <a:r>
                        <a:rPr lang="ru-RU" sz="2000" i="0" kern="0" dirty="0">
                          <a:solidFill>
                            <a:schemeClr val="bg1"/>
                          </a:solidFill>
                          <a:effectLst>
                            <a:outerShdw blurRad="38100" dist="38100" dir="2700000" algn="tl">
                              <a:srgbClr val="000000">
                                <a:alpha val="43137"/>
                              </a:srgbClr>
                            </a:outerShdw>
                          </a:effectLst>
                        </a:rPr>
                        <a:t>Описание действий</a:t>
                      </a:r>
                      <a:endParaRPr lang="ru-RU" sz="2000" b="1" i="0" kern="0" dirty="0">
                        <a:solidFill>
                          <a:schemeClr val="bg1"/>
                        </a:solidFill>
                        <a:effectLst>
                          <a:outerShdw blurRad="38100" dist="38100" dir="2700000" algn="tl">
                            <a:srgbClr val="000000">
                              <a:alpha val="43137"/>
                            </a:srgbClr>
                          </a:outerShdw>
                        </a:effectLst>
                        <a:latin typeface="Calibri"/>
                        <a:ea typeface="Times New Roman"/>
                      </a:endParaRPr>
                    </a:p>
                  </a:txBody>
                  <a:tcPr marL="68580" marR="68580" marT="0" marB="0"/>
                </a:tc>
                <a:extLst>
                  <a:ext uri="{0D108BD9-81ED-4DB2-BD59-A6C34878D82A}">
                    <a16:rowId xmlns:a16="http://schemas.microsoft.com/office/drawing/2014/main" val="10000"/>
                  </a:ext>
                </a:extLst>
              </a:tr>
              <a:tr h="0">
                <a:tc>
                  <a:txBody>
                    <a:bodyPr/>
                    <a:lstStyle/>
                    <a:p>
                      <a:pPr marL="367665" marR="180975" algn="just">
                        <a:spcAft>
                          <a:spcPts val="0"/>
                        </a:spcAft>
                      </a:pPr>
                      <a:r>
                        <a:rPr lang="ru-RU" sz="1000" kern="0" dirty="0">
                          <a:effectLst/>
                        </a:rPr>
                        <a:t>1</a:t>
                      </a:r>
                      <a:endParaRPr lang="ru-RU" sz="1000" b="1" kern="0" dirty="0">
                        <a:effectLst/>
                        <a:latin typeface="Calibri"/>
                        <a:ea typeface="Times New Roman"/>
                      </a:endParaRPr>
                    </a:p>
                  </a:txBody>
                  <a:tcPr marL="68580" marR="68580" marT="0" marB="0"/>
                </a:tc>
                <a:tc>
                  <a:txBody>
                    <a:bodyPr/>
                    <a:lstStyle/>
                    <a:p>
                      <a:pPr marL="367665" marR="180975" algn="ctr">
                        <a:spcAft>
                          <a:spcPts val="0"/>
                        </a:spcAft>
                      </a:pPr>
                      <a:r>
                        <a:rPr lang="ru-RU" sz="1600" b="1" i="0" kern="0" dirty="0">
                          <a:solidFill>
                            <a:srgbClr val="C00000"/>
                          </a:solidFill>
                          <a:effectLst/>
                          <a:latin typeface="Calibri"/>
                          <a:ea typeface="Times New Roman"/>
                        </a:rPr>
                        <a:t>Осознание аутентичных эмоций и чувств</a:t>
                      </a:r>
                    </a:p>
                  </a:txBody>
                  <a:tcPr marL="68580" marR="68580" marT="0" marB="0"/>
                </a:tc>
                <a:tc>
                  <a:txBody>
                    <a:bodyPr/>
                    <a:lstStyle/>
                    <a:p>
                      <a:pPr marL="0" marR="180975" algn="just">
                        <a:spcAft>
                          <a:spcPts val="0"/>
                        </a:spcAft>
                      </a:pPr>
                      <a:r>
                        <a:rPr lang="ru-RU" sz="1600" b="1" kern="0" dirty="0">
                          <a:effectLst/>
                          <a:latin typeface="Calibri"/>
                          <a:ea typeface="Times New Roman"/>
                        </a:rPr>
                        <a:t>Помощь в переживании текущего состояния</a:t>
                      </a:r>
                    </a:p>
                  </a:txBody>
                  <a:tcPr marL="68580" marR="68580" marT="0" marB="0"/>
                </a:tc>
                <a:tc>
                  <a:txBody>
                    <a:bodyPr/>
                    <a:lstStyle/>
                    <a:p>
                      <a:pPr marL="0" marR="180975" algn="just">
                        <a:spcAft>
                          <a:spcPts val="0"/>
                        </a:spcAft>
                      </a:pPr>
                      <a:endParaRPr lang="ru-RU" sz="1600" b="1" kern="0" dirty="0">
                        <a:effectLst/>
                        <a:latin typeface="Calibri"/>
                        <a:ea typeface="Times New Roman"/>
                      </a:endParaRPr>
                    </a:p>
                  </a:txBody>
                  <a:tcPr marL="68580" marR="68580" marT="0" marB="0"/>
                </a:tc>
                <a:extLst>
                  <a:ext uri="{0D108BD9-81ED-4DB2-BD59-A6C34878D82A}">
                    <a16:rowId xmlns:a16="http://schemas.microsoft.com/office/drawing/2014/main" val="10001"/>
                  </a:ext>
                </a:extLst>
              </a:tr>
            </a:tbl>
          </a:graphicData>
        </a:graphic>
      </p:graphicFrame>
      <p:sp>
        <p:nvSpPr>
          <p:cNvPr id="3" name="Прямоугольник 2"/>
          <p:cNvSpPr/>
          <p:nvPr/>
        </p:nvSpPr>
        <p:spPr>
          <a:xfrm>
            <a:off x="6975573" y="136504"/>
            <a:ext cx="5046766" cy="369332"/>
          </a:xfrm>
          <a:prstGeom prst="rect">
            <a:avLst/>
          </a:prstGeom>
        </p:spPr>
        <p:txBody>
          <a:bodyPr wrap="none">
            <a:spAutoFit/>
          </a:bodyPr>
          <a:lstStyle/>
          <a:p>
            <a:r>
              <a:rPr lang="ru-RU" b="1" dirty="0">
                <a:solidFill>
                  <a:srgbClr val="002060"/>
                </a:solidFill>
                <a:latin typeface="Times New Roman" panose="02020603050405020304" pitchFamily="18" charset="0"/>
                <a:cs typeface="Times New Roman" panose="02020603050405020304" pitchFamily="18" charset="0"/>
              </a:rPr>
              <a:t>Алгоритм оказания психологической помощи </a:t>
            </a:r>
            <a:endParaRPr lang="ru-RU" dirty="0">
              <a:solidFill>
                <a:srgbClr val="002060"/>
              </a:solidFill>
            </a:endParaRPr>
          </a:p>
        </p:txBody>
      </p:sp>
    </p:spTree>
    <p:extLst>
      <p:ext uri="{BB962C8B-B14F-4D97-AF65-F5344CB8AC3E}">
        <p14:creationId xmlns:p14="http://schemas.microsoft.com/office/powerpoint/2010/main" val="5313067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457851659"/>
              </p:ext>
            </p:extLst>
          </p:nvPr>
        </p:nvGraphicFramePr>
        <p:xfrm>
          <a:off x="266218" y="694792"/>
          <a:ext cx="11756121" cy="2576214"/>
        </p:xfrm>
        <a:graphic>
          <a:graphicData uri="http://schemas.openxmlformats.org/drawingml/2006/table">
            <a:tbl>
              <a:tblPr firstRow="1" firstCol="1" bandRow="1">
                <a:tableStyleId>{5C22544A-7EE6-4342-B048-85BDC9FD1C3A}</a:tableStyleId>
              </a:tblPr>
              <a:tblGrid>
                <a:gridCol w="451099">
                  <a:extLst>
                    <a:ext uri="{9D8B030D-6E8A-4147-A177-3AD203B41FA5}">
                      <a16:colId xmlns:a16="http://schemas.microsoft.com/office/drawing/2014/main" val="20000"/>
                    </a:ext>
                  </a:extLst>
                </a:gridCol>
                <a:gridCol w="2280526">
                  <a:extLst>
                    <a:ext uri="{9D8B030D-6E8A-4147-A177-3AD203B41FA5}">
                      <a16:colId xmlns:a16="http://schemas.microsoft.com/office/drawing/2014/main" val="20001"/>
                    </a:ext>
                  </a:extLst>
                </a:gridCol>
                <a:gridCol w="3573179">
                  <a:extLst>
                    <a:ext uri="{9D8B030D-6E8A-4147-A177-3AD203B41FA5}">
                      <a16:colId xmlns:a16="http://schemas.microsoft.com/office/drawing/2014/main" val="20002"/>
                    </a:ext>
                  </a:extLst>
                </a:gridCol>
                <a:gridCol w="5451317">
                  <a:extLst>
                    <a:ext uri="{9D8B030D-6E8A-4147-A177-3AD203B41FA5}">
                      <a16:colId xmlns:a16="http://schemas.microsoft.com/office/drawing/2014/main" val="20003"/>
                    </a:ext>
                  </a:extLst>
                </a:gridCol>
              </a:tblGrid>
              <a:tr h="381654">
                <a:tc>
                  <a:txBody>
                    <a:bodyPr/>
                    <a:lstStyle/>
                    <a:p>
                      <a:pPr marL="367665" marR="180975" algn="ctr">
                        <a:spcAft>
                          <a:spcPts val="0"/>
                        </a:spcAft>
                      </a:pPr>
                      <a:r>
                        <a:rPr lang="ru-RU" sz="2000" i="0" kern="0" dirty="0">
                          <a:solidFill>
                            <a:schemeClr val="bg1"/>
                          </a:solidFill>
                          <a:effectLst>
                            <a:outerShdw blurRad="38100" dist="38100" dir="2700000" algn="tl">
                              <a:srgbClr val="000000">
                                <a:alpha val="43137"/>
                              </a:srgbClr>
                            </a:outerShdw>
                          </a:effectLst>
                        </a:rPr>
                        <a:t>№</a:t>
                      </a:r>
                      <a:endParaRPr lang="ru-RU" sz="2000" b="1" i="0" kern="0" dirty="0">
                        <a:solidFill>
                          <a:schemeClr val="bg1"/>
                        </a:solidFill>
                        <a:effectLst>
                          <a:outerShdw blurRad="38100" dist="38100" dir="2700000" algn="tl">
                            <a:srgbClr val="000000">
                              <a:alpha val="43137"/>
                            </a:srgbClr>
                          </a:outerShdw>
                        </a:effectLst>
                        <a:latin typeface="Calibri"/>
                        <a:ea typeface="Times New Roman"/>
                      </a:endParaRPr>
                    </a:p>
                  </a:txBody>
                  <a:tcPr marL="68580" marR="68580" marT="0" marB="0"/>
                </a:tc>
                <a:tc>
                  <a:txBody>
                    <a:bodyPr/>
                    <a:lstStyle/>
                    <a:p>
                      <a:pPr marL="367665" marR="180975" algn="ctr">
                        <a:spcAft>
                          <a:spcPts val="0"/>
                        </a:spcAft>
                      </a:pPr>
                      <a:r>
                        <a:rPr lang="ru-RU" sz="2000" i="0" kern="0" dirty="0">
                          <a:solidFill>
                            <a:schemeClr val="bg1"/>
                          </a:solidFill>
                          <a:effectLst>
                            <a:outerShdw blurRad="38100" dist="38100" dir="2700000" algn="tl">
                              <a:srgbClr val="000000">
                                <a:alpha val="43137"/>
                              </a:srgbClr>
                            </a:outerShdw>
                          </a:effectLst>
                        </a:rPr>
                        <a:t>Этап</a:t>
                      </a:r>
                      <a:endParaRPr lang="ru-RU" sz="2000" b="1" i="0" kern="0" dirty="0">
                        <a:solidFill>
                          <a:schemeClr val="bg1"/>
                        </a:solidFill>
                        <a:effectLst>
                          <a:outerShdw blurRad="38100" dist="38100" dir="2700000" algn="tl">
                            <a:srgbClr val="000000">
                              <a:alpha val="43137"/>
                            </a:srgbClr>
                          </a:outerShdw>
                        </a:effectLst>
                        <a:latin typeface="Calibri"/>
                        <a:ea typeface="Times New Roman"/>
                      </a:endParaRPr>
                    </a:p>
                  </a:txBody>
                  <a:tcPr marL="68580" marR="68580" marT="0" marB="0"/>
                </a:tc>
                <a:tc>
                  <a:txBody>
                    <a:bodyPr/>
                    <a:lstStyle/>
                    <a:p>
                      <a:pPr marL="367665" marR="180975" algn="ctr">
                        <a:spcAft>
                          <a:spcPts val="0"/>
                        </a:spcAft>
                      </a:pPr>
                      <a:r>
                        <a:rPr lang="ru-RU" sz="2000" i="0" kern="0" dirty="0">
                          <a:solidFill>
                            <a:schemeClr val="bg1"/>
                          </a:solidFill>
                          <a:effectLst>
                            <a:outerShdw blurRad="38100" dist="38100" dir="2700000" algn="tl">
                              <a:srgbClr val="000000">
                                <a:alpha val="43137"/>
                              </a:srgbClr>
                            </a:outerShdw>
                          </a:effectLst>
                        </a:rPr>
                        <a:t>Цель</a:t>
                      </a:r>
                      <a:endParaRPr lang="ru-RU" sz="2000" b="1" i="0" kern="0" dirty="0">
                        <a:solidFill>
                          <a:schemeClr val="bg1"/>
                        </a:solidFill>
                        <a:effectLst>
                          <a:outerShdw blurRad="38100" dist="38100" dir="2700000" algn="tl">
                            <a:srgbClr val="000000">
                              <a:alpha val="43137"/>
                            </a:srgbClr>
                          </a:outerShdw>
                        </a:effectLst>
                        <a:latin typeface="Calibri"/>
                        <a:ea typeface="Times New Roman"/>
                      </a:endParaRPr>
                    </a:p>
                  </a:txBody>
                  <a:tcPr marL="68580" marR="68580" marT="0" marB="0"/>
                </a:tc>
                <a:tc>
                  <a:txBody>
                    <a:bodyPr/>
                    <a:lstStyle/>
                    <a:p>
                      <a:pPr marL="367665" marR="180975" algn="ctr">
                        <a:spcAft>
                          <a:spcPts val="0"/>
                        </a:spcAft>
                      </a:pPr>
                      <a:r>
                        <a:rPr lang="ru-RU" sz="2000" i="0" kern="0" dirty="0">
                          <a:solidFill>
                            <a:schemeClr val="bg1"/>
                          </a:solidFill>
                          <a:effectLst>
                            <a:outerShdw blurRad="38100" dist="38100" dir="2700000" algn="tl">
                              <a:srgbClr val="000000">
                                <a:alpha val="43137"/>
                              </a:srgbClr>
                            </a:outerShdw>
                          </a:effectLst>
                        </a:rPr>
                        <a:t>Описание действий</a:t>
                      </a:r>
                      <a:endParaRPr lang="ru-RU" sz="2000" b="1" i="0" kern="0" dirty="0">
                        <a:solidFill>
                          <a:schemeClr val="bg1"/>
                        </a:solidFill>
                        <a:effectLst>
                          <a:outerShdw blurRad="38100" dist="38100" dir="2700000" algn="tl">
                            <a:srgbClr val="000000">
                              <a:alpha val="43137"/>
                            </a:srgbClr>
                          </a:outerShdw>
                        </a:effectLst>
                        <a:latin typeface="Calibri"/>
                        <a:ea typeface="Times New Roman"/>
                      </a:endParaRPr>
                    </a:p>
                  </a:txBody>
                  <a:tcPr marL="68580" marR="68580" marT="0" marB="0"/>
                </a:tc>
                <a:extLst>
                  <a:ext uri="{0D108BD9-81ED-4DB2-BD59-A6C34878D82A}">
                    <a16:rowId xmlns:a16="http://schemas.microsoft.com/office/drawing/2014/main" val="10000"/>
                  </a:ext>
                </a:extLst>
              </a:tr>
              <a:tr h="0">
                <a:tc>
                  <a:txBody>
                    <a:bodyPr/>
                    <a:lstStyle/>
                    <a:p>
                      <a:pPr marL="367665" marR="180975" algn="just">
                        <a:spcAft>
                          <a:spcPts val="0"/>
                        </a:spcAft>
                      </a:pPr>
                      <a:r>
                        <a:rPr lang="ru-RU" sz="1000" kern="0" dirty="0">
                          <a:effectLst/>
                        </a:rPr>
                        <a:t>1</a:t>
                      </a:r>
                      <a:endParaRPr lang="ru-RU" sz="1000" b="1" kern="0" dirty="0">
                        <a:effectLst/>
                        <a:latin typeface="Calibri"/>
                        <a:ea typeface="Times New Roman"/>
                      </a:endParaRPr>
                    </a:p>
                  </a:txBody>
                  <a:tcPr marL="68580" marR="68580" marT="0" marB="0"/>
                </a:tc>
                <a:tc>
                  <a:txBody>
                    <a:bodyPr/>
                    <a:lstStyle/>
                    <a:p>
                      <a:pPr marL="367665" marR="180975" algn="ctr">
                        <a:spcAft>
                          <a:spcPts val="0"/>
                        </a:spcAft>
                      </a:pPr>
                      <a:r>
                        <a:rPr lang="ru-RU" sz="1600" b="1" i="0" kern="0" dirty="0">
                          <a:solidFill>
                            <a:srgbClr val="C00000"/>
                          </a:solidFill>
                          <a:effectLst/>
                          <a:latin typeface="Calibri"/>
                          <a:ea typeface="Times New Roman"/>
                        </a:rPr>
                        <a:t>Осознание аутентичных эмоций и чувств</a:t>
                      </a:r>
                    </a:p>
                  </a:txBody>
                  <a:tcPr marL="68580" marR="68580" marT="0" marB="0"/>
                </a:tc>
                <a:tc>
                  <a:txBody>
                    <a:bodyPr/>
                    <a:lstStyle/>
                    <a:p>
                      <a:pPr marL="0" marR="180975" algn="just">
                        <a:spcAft>
                          <a:spcPts val="0"/>
                        </a:spcAft>
                      </a:pPr>
                      <a:r>
                        <a:rPr lang="ru-RU" sz="1600" b="1" kern="0" dirty="0">
                          <a:effectLst/>
                          <a:latin typeface="Calibri"/>
                          <a:ea typeface="Times New Roman"/>
                        </a:rPr>
                        <a:t>Помощь в переживании текущего состояния</a:t>
                      </a:r>
                    </a:p>
                  </a:txBody>
                  <a:tcPr marL="68580" marR="68580" marT="0" marB="0"/>
                </a:tc>
                <a:tc>
                  <a:txBody>
                    <a:bodyPr/>
                    <a:lstStyle/>
                    <a:p>
                      <a:pPr marL="0" marR="180975" algn="just">
                        <a:spcAft>
                          <a:spcPts val="0"/>
                        </a:spcAft>
                      </a:pPr>
                      <a:r>
                        <a:rPr lang="ru-RU" sz="1600" b="0" i="1" kern="0" dirty="0">
                          <a:effectLst/>
                          <a:latin typeface="Calibri"/>
                          <a:ea typeface="Times New Roman"/>
                        </a:rPr>
                        <a:t>«Вы можете плакать сейчас столько, сколько нужно»</a:t>
                      </a:r>
                      <a:endParaRPr lang="ru-RU" sz="1600" b="1" kern="0" dirty="0">
                        <a:effectLst/>
                        <a:latin typeface="Calibri"/>
                        <a:ea typeface="Times New Roman"/>
                      </a:endParaRPr>
                    </a:p>
                    <a:p>
                      <a:pPr marL="0" marR="180975" algn="just">
                        <a:spcAft>
                          <a:spcPts val="0"/>
                        </a:spcAft>
                      </a:pPr>
                      <a:r>
                        <a:rPr lang="ru-RU" sz="1600" b="0" i="1" kern="0" dirty="0">
                          <a:effectLst/>
                          <a:latin typeface="Calibri"/>
                          <a:ea typeface="Times New Roman"/>
                        </a:rPr>
                        <a:t>«Я сейчас с вами/я готова быть с вами сейчас»</a:t>
                      </a:r>
                      <a:endParaRPr lang="ru-RU" sz="1600" b="1" kern="0" dirty="0">
                        <a:effectLst/>
                        <a:latin typeface="Calibri"/>
                        <a:ea typeface="Times New Roman"/>
                      </a:endParaRPr>
                    </a:p>
                    <a:p>
                      <a:pPr marL="0" marR="180975" algn="just">
                        <a:spcAft>
                          <a:spcPts val="0"/>
                        </a:spcAft>
                      </a:pPr>
                      <a:r>
                        <a:rPr lang="ru-RU" sz="1600" b="0" i="1" kern="0" dirty="0">
                          <a:effectLst/>
                          <a:latin typeface="Calibri"/>
                          <a:ea typeface="Times New Roman"/>
                        </a:rPr>
                        <a:t>«Я буду с вами столько, сколько вам будет нужно»</a:t>
                      </a:r>
                      <a:endParaRPr lang="ru-RU" sz="1600" b="1" kern="0" dirty="0">
                        <a:effectLst/>
                        <a:latin typeface="Calibri"/>
                        <a:ea typeface="Times New Roman"/>
                      </a:endParaRPr>
                    </a:p>
                    <a:p>
                      <a:pPr marL="0" marR="180975" algn="just">
                        <a:spcAft>
                          <a:spcPts val="0"/>
                        </a:spcAft>
                      </a:pPr>
                      <a:r>
                        <a:rPr lang="ru-RU" sz="1600" b="0" i="1" kern="0" dirty="0">
                          <a:effectLst/>
                          <a:latin typeface="Calibri"/>
                          <a:ea typeface="Times New Roman"/>
                        </a:rPr>
                        <a:t>«Порой слезы помогают нам избавиться от негативных эмоций»</a:t>
                      </a:r>
                      <a:endParaRPr lang="ru-RU" sz="1600" b="1" kern="0" dirty="0">
                        <a:effectLst/>
                        <a:latin typeface="Calibri"/>
                        <a:ea typeface="Times New Roman"/>
                      </a:endParaRPr>
                    </a:p>
                    <a:p>
                      <a:pPr marL="0" marR="180975" algn="just">
                        <a:spcAft>
                          <a:spcPts val="0"/>
                        </a:spcAft>
                      </a:pPr>
                      <a:r>
                        <a:rPr lang="ru-RU" sz="1600" b="0" i="1" kern="0" dirty="0">
                          <a:effectLst/>
                          <a:latin typeface="Calibri"/>
                          <a:ea typeface="Times New Roman"/>
                        </a:rPr>
                        <a:t>«Как вы думаете, от каких отрицательных эмоций слезы вам   помогают сейчас избавиться?»</a:t>
                      </a:r>
                      <a:endParaRPr lang="ru-RU" sz="1600" b="1" kern="0" dirty="0">
                        <a:effectLst/>
                        <a:latin typeface="Calibri"/>
                        <a:ea typeface="Times New Roman"/>
                      </a:endParaRPr>
                    </a:p>
                    <a:p>
                      <a:pPr marL="0" marR="180975" algn="just">
                        <a:spcAft>
                          <a:spcPts val="0"/>
                        </a:spcAft>
                      </a:pPr>
                      <a:r>
                        <a:rPr lang="ru-RU" sz="1600" b="0" i="1" kern="0" dirty="0">
                          <a:effectLst/>
                          <a:latin typeface="Calibri"/>
                          <a:ea typeface="Times New Roman"/>
                        </a:rPr>
                        <a:t>«Слезы помогают нам справиться с тяжелыми переживаниями»</a:t>
                      </a:r>
                      <a:endParaRPr lang="ru-RU" sz="1600" b="1" kern="0" dirty="0">
                        <a:effectLst/>
                        <a:latin typeface="Calibri"/>
                        <a:ea typeface="Times New Roman"/>
                      </a:endParaRPr>
                    </a:p>
                  </a:txBody>
                  <a:tcPr marL="68580" marR="68580" marT="0" marB="0"/>
                </a:tc>
                <a:extLst>
                  <a:ext uri="{0D108BD9-81ED-4DB2-BD59-A6C34878D82A}">
                    <a16:rowId xmlns:a16="http://schemas.microsoft.com/office/drawing/2014/main" val="10001"/>
                  </a:ext>
                </a:extLst>
              </a:tr>
            </a:tbl>
          </a:graphicData>
        </a:graphic>
      </p:graphicFrame>
      <p:sp>
        <p:nvSpPr>
          <p:cNvPr id="3" name="Прямоугольник 2"/>
          <p:cNvSpPr/>
          <p:nvPr/>
        </p:nvSpPr>
        <p:spPr>
          <a:xfrm>
            <a:off x="6975573" y="180466"/>
            <a:ext cx="5046766" cy="369332"/>
          </a:xfrm>
          <a:prstGeom prst="rect">
            <a:avLst/>
          </a:prstGeom>
        </p:spPr>
        <p:txBody>
          <a:bodyPr wrap="none">
            <a:spAutoFit/>
          </a:bodyPr>
          <a:lstStyle/>
          <a:p>
            <a:r>
              <a:rPr lang="ru-RU" b="1" dirty="0">
                <a:solidFill>
                  <a:srgbClr val="002060"/>
                </a:solidFill>
                <a:latin typeface="Times New Roman" panose="02020603050405020304" pitchFamily="18" charset="0"/>
                <a:cs typeface="Times New Roman" panose="02020603050405020304" pitchFamily="18" charset="0"/>
              </a:rPr>
              <a:t>Алгоритм оказания психологической помощи </a:t>
            </a:r>
            <a:endParaRPr lang="ru-RU" dirty="0">
              <a:solidFill>
                <a:srgbClr val="002060"/>
              </a:solidFill>
            </a:endParaRPr>
          </a:p>
        </p:txBody>
      </p:sp>
      <p:sp>
        <p:nvSpPr>
          <p:cNvPr id="5" name="Прямоугольник 4"/>
          <p:cNvSpPr/>
          <p:nvPr/>
        </p:nvSpPr>
        <p:spPr>
          <a:xfrm>
            <a:off x="246872" y="3320534"/>
            <a:ext cx="4167166" cy="369332"/>
          </a:xfrm>
          <a:prstGeom prst="rect">
            <a:avLst/>
          </a:prstGeom>
        </p:spPr>
        <p:txBody>
          <a:bodyPr wrap="none">
            <a:spAutoFit/>
          </a:bodyPr>
          <a:lstStyle/>
          <a:p>
            <a:r>
              <a:rPr lang="ru-RU" b="1" dirty="0"/>
              <a:t>Методы психологической самопомощи</a:t>
            </a:r>
          </a:p>
        </p:txBody>
      </p:sp>
      <p:graphicFrame>
        <p:nvGraphicFramePr>
          <p:cNvPr id="6" name="Схема 5"/>
          <p:cNvGraphicFramePr/>
          <p:nvPr>
            <p:extLst>
              <p:ext uri="{D42A27DB-BD31-4B8C-83A1-F6EECF244321}">
                <p14:modId xmlns:p14="http://schemas.microsoft.com/office/powerpoint/2010/main" val="2251109011"/>
              </p:ext>
            </p:extLst>
          </p:nvPr>
        </p:nvGraphicFramePr>
        <p:xfrm>
          <a:off x="236465" y="3689866"/>
          <a:ext cx="11775467" cy="2887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3835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6"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975573" y="180466"/>
            <a:ext cx="5046766" cy="369332"/>
          </a:xfrm>
          <a:prstGeom prst="rect">
            <a:avLst/>
          </a:prstGeom>
        </p:spPr>
        <p:txBody>
          <a:bodyPr wrap="none">
            <a:spAutoFit/>
          </a:bodyPr>
          <a:lstStyle/>
          <a:p>
            <a:r>
              <a:rPr lang="ru-RU" b="1" dirty="0">
                <a:solidFill>
                  <a:srgbClr val="002060"/>
                </a:solidFill>
                <a:latin typeface="Times New Roman" panose="02020603050405020304" pitchFamily="18" charset="0"/>
                <a:cs typeface="Times New Roman" panose="02020603050405020304" pitchFamily="18" charset="0"/>
              </a:rPr>
              <a:t>Алгоритм оказания психологической помощи </a:t>
            </a:r>
            <a:endParaRPr lang="ru-RU" dirty="0">
              <a:solidFill>
                <a:srgbClr val="002060"/>
              </a:solidFill>
            </a:endParaRPr>
          </a:p>
        </p:txBody>
      </p:sp>
      <p:sp>
        <p:nvSpPr>
          <p:cNvPr id="6" name="Прямоугольник 5"/>
          <p:cNvSpPr/>
          <p:nvPr/>
        </p:nvSpPr>
        <p:spPr>
          <a:xfrm>
            <a:off x="738554" y="623668"/>
            <a:ext cx="11069515" cy="5355312"/>
          </a:xfrm>
          <a:prstGeom prst="rect">
            <a:avLst/>
          </a:prstGeom>
          <a:ln>
            <a:solidFill>
              <a:srgbClr val="002060"/>
            </a:solidFill>
          </a:ln>
        </p:spPr>
        <p:txBody>
          <a:bodyPr wrap="square">
            <a:spAutoFit/>
          </a:bodyPr>
          <a:lstStyle/>
          <a:p>
            <a:r>
              <a:rPr lang="ru-RU" b="1" dirty="0" smtClean="0">
                <a:solidFill>
                  <a:srgbClr val="FF0000"/>
                </a:solidFill>
              </a:rPr>
              <a:t>Работа </a:t>
            </a:r>
            <a:r>
              <a:rPr lang="ru-RU" b="1" dirty="0">
                <a:solidFill>
                  <a:srgbClr val="FF0000"/>
                </a:solidFill>
              </a:rPr>
              <a:t>с эмоциями и чувствами</a:t>
            </a:r>
          </a:p>
          <a:p>
            <a:pPr algn="ctr"/>
            <a:r>
              <a:rPr lang="ru-RU" b="1" dirty="0">
                <a:solidFill>
                  <a:srgbClr val="FF0000"/>
                </a:solidFill>
              </a:rPr>
              <a:t>Техника «Метод </a:t>
            </a:r>
            <a:r>
              <a:rPr lang="ru-RU" b="1" dirty="0" err="1">
                <a:solidFill>
                  <a:srgbClr val="FF0000"/>
                </a:solidFill>
              </a:rPr>
              <a:t>Седоны</a:t>
            </a:r>
            <a:r>
              <a:rPr lang="ru-RU" b="1" dirty="0">
                <a:solidFill>
                  <a:srgbClr val="FF0000"/>
                </a:solidFill>
              </a:rPr>
              <a:t>»</a:t>
            </a:r>
          </a:p>
          <a:p>
            <a:pPr algn="just"/>
            <a:r>
              <a:rPr lang="ru-RU" sz="1600" b="1" i="1" dirty="0"/>
              <a:t>Инструкция.</a:t>
            </a:r>
          </a:p>
          <a:p>
            <a:pPr algn="just"/>
            <a:r>
              <a:rPr lang="ru-RU" sz="1600" b="1" i="1" dirty="0"/>
              <a:t>Шаг 1. Оцените по шкале от 0 до 10, то, что вы чувствуете</a:t>
            </a:r>
            <a:r>
              <a:rPr lang="ru-RU" sz="1600" b="1" i="1" dirty="0" smtClean="0"/>
              <a:t>.</a:t>
            </a:r>
          </a:p>
          <a:p>
            <a:pPr algn="just"/>
            <a:endParaRPr lang="ru-RU" sz="1600" b="1" i="1" dirty="0"/>
          </a:p>
          <a:p>
            <a:pPr algn="just"/>
            <a:r>
              <a:rPr lang="ru-RU" sz="1600" b="1" i="1" dirty="0"/>
              <a:t>Шаг 2. Сожмите в кулаке что-то, что можно отпустить (шарик, ручку, монету и т.д.) и представьте, что этот предмет символически представляет собой то чувство, которое вы испытываете</a:t>
            </a:r>
            <a:r>
              <a:rPr lang="ru-RU" sz="1600" b="1" i="1" dirty="0" smtClean="0"/>
              <a:t>.</a:t>
            </a:r>
          </a:p>
          <a:p>
            <a:pPr algn="just"/>
            <a:endParaRPr lang="ru-RU" sz="1600" b="1" i="1" dirty="0"/>
          </a:p>
          <a:p>
            <a:pPr algn="just"/>
            <a:r>
              <a:rPr lang="ru-RU" sz="1600" b="1" i="1" dirty="0"/>
              <a:t>Шаг 3. Задайте себе 5 вопросов (любой ответ правильный</a:t>
            </a:r>
            <a:r>
              <a:rPr lang="ru-RU" sz="1600" b="1" i="1" dirty="0" smtClean="0"/>
              <a:t>!!!)</a:t>
            </a:r>
          </a:p>
          <a:p>
            <a:pPr algn="just"/>
            <a:r>
              <a:rPr lang="ru-RU" sz="1600" i="1" dirty="0" smtClean="0"/>
              <a:t>1)     Что </a:t>
            </a:r>
            <a:r>
              <a:rPr lang="ru-RU" sz="1600" i="1" dirty="0"/>
              <a:t>я чувствую прямо сейчас?</a:t>
            </a:r>
          </a:p>
          <a:p>
            <a:pPr marL="342900" indent="-342900" algn="just">
              <a:buAutoNum type="arabicParenR" startAt="2"/>
            </a:pPr>
            <a:r>
              <a:rPr lang="ru-RU" sz="1600" i="1" dirty="0" smtClean="0"/>
              <a:t>Могу </a:t>
            </a:r>
            <a:r>
              <a:rPr lang="ru-RU" sz="1600" i="1" dirty="0"/>
              <a:t>ли я принять это </a:t>
            </a:r>
            <a:r>
              <a:rPr lang="ru-RU" sz="1600" i="1" dirty="0" smtClean="0"/>
              <a:t>чувство?</a:t>
            </a:r>
          </a:p>
          <a:p>
            <a:pPr marL="342900" indent="-342900" algn="just">
              <a:buAutoNum type="arabicParenR" startAt="2"/>
            </a:pPr>
            <a:r>
              <a:rPr lang="ru-RU" sz="1600" i="1" dirty="0" smtClean="0"/>
              <a:t>Могу </a:t>
            </a:r>
            <a:r>
              <a:rPr lang="ru-RU" sz="1600" i="1" dirty="0"/>
              <a:t>ли я отпустить эти чувства?</a:t>
            </a:r>
          </a:p>
          <a:p>
            <a:pPr marL="342900" indent="-342900" algn="just">
              <a:buAutoNum type="arabicParenR" startAt="4"/>
            </a:pPr>
            <a:r>
              <a:rPr lang="ru-RU" sz="1600" i="1" dirty="0" smtClean="0"/>
              <a:t>Хочу </a:t>
            </a:r>
            <a:r>
              <a:rPr lang="ru-RU" sz="1600" i="1" dirty="0"/>
              <a:t>ли я отпустить это </a:t>
            </a:r>
            <a:r>
              <a:rPr lang="ru-RU" sz="1600" i="1" dirty="0" smtClean="0"/>
              <a:t>чувство?</a:t>
            </a:r>
          </a:p>
          <a:p>
            <a:pPr marL="342900" indent="-342900" algn="just">
              <a:buAutoNum type="arabicParenR" startAt="4"/>
            </a:pPr>
            <a:r>
              <a:rPr lang="ru-RU" sz="1600" i="1" dirty="0" smtClean="0"/>
              <a:t>Когда </a:t>
            </a:r>
            <a:r>
              <a:rPr lang="ru-RU" sz="1600" i="1" dirty="0"/>
              <a:t>я отпущу это чувство</a:t>
            </a:r>
            <a:r>
              <a:rPr lang="ru-RU" sz="1600" i="1" dirty="0" smtClean="0"/>
              <a:t>?</a:t>
            </a:r>
          </a:p>
          <a:p>
            <a:pPr marL="342900" indent="-342900" algn="just">
              <a:buAutoNum type="arabicParenR" startAt="5"/>
            </a:pPr>
            <a:endParaRPr lang="ru-RU" sz="1600" i="1" dirty="0"/>
          </a:p>
          <a:p>
            <a:pPr algn="just"/>
            <a:r>
              <a:rPr lang="ru-RU" sz="1600" b="1" i="1" dirty="0"/>
              <a:t>Шаг 4. Разожмите кулак и отпустите то, что держали в нем (при любых ответах). Представьте, как вместе с падением предмета, уходит чувство, которое вы испытывали</a:t>
            </a:r>
            <a:r>
              <a:rPr lang="ru-RU" sz="1600" b="1" i="1" dirty="0" smtClean="0"/>
              <a:t>.</a:t>
            </a:r>
          </a:p>
          <a:p>
            <a:pPr algn="just"/>
            <a:endParaRPr lang="ru-RU" sz="1600" b="1" i="1" dirty="0"/>
          </a:p>
          <a:p>
            <a:pPr algn="just"/>
            <a:r>
              <a:rPr lang="ru-RU" sz="1600" b="1" i="1" dirty="0"/>
              <a:t>Шаг 5. Оцените интенсивность негативного чувства по шкале от 0 до 10. Повторяйте процедуру до приближения к «0». При этом ваши ответы могут каждый раз меняться.</a:t>
            </a:r>
          </a:p>
          <a:p>
            <a:pPr algn="just"/>
            <a:endParaRPr lang="ru-RU" dirty="0"/>
          </a:p>
        </p:txBody>
      </p:sp>
    </p:spTree>
    <p:extLst>
      <p:ext uri="{BB962C8B-B14F-4D97-AF65-F5344CB8AC3E}">
        <p14:creationId xmlns:p14="http://schemas.microsoft.com/office/powerpoint/2010/main" val="36353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animEffect transition="in" filter="fade">
                                      <p:cBhvr>
                                        <p:cTn id="7" dur="1000"/>
                                        <p:tgtEl>
                                          <p:spTgt spid="6">
                                            <p:txEl>
                                              <p:pRg st="5" end="5"/>
                                            </p:txEl>
                                          </p:spTgt>
                                        </p:tgtEl>
                                      </p:cBhvr>
                                    </p:animEffect>
                                    <p:anim calcmode="lin" valueType="num">
                                      <p:cBhvr>
                                        <p:cTn id="8"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7" end="7"/>
                                            </p:txEl>
                                          </p:spTgt>
                                        </p:tgtEl>
                                        <p:attrNameLst>
                                          <p:attrName>style.visibility</p:attrName>
                                        </p:attrNameLst>
                                      </p:cBhvr>
                                      <p:to>
                                        <p:strVal val="visible"/>
                                      </p:to>
                                    </p:set>
                                    <p:animEffect transition="in" filter="fade">
                                      <p:cBhvr>
                                        <p:cTn id="14" dur="1000"/>
                                        <p:tgtEl>
                                          <p:spTgt spid="6">
                                            <p:txEl>
                                              <p:pRg st="7" end="7"/>
                                            </p:txEl>
                                          </p:spTgt>
                                        </p:tgtEl>
                                      </p:cBhvr>
                                    </p:animEffect>
                                    <p:anim calcmode="lin" valueType="num">
                                      <p:cBhvr>
                                        <p:cTn id="15"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8" end="8"/>
                                            </p:txEl>
                                          </p:spTgt>
                                        </p:tgtEl>
                                        <p:attrNameLst>
                                          <p:attrName>style.visibility</p:attrName>
                                        </p:attrNameLst>
                                      </p:cBhvr>
                                      <p:to>
                                        <p:strVal val="visible"/>
                                      </p:to>
                                    </p:set>
                                    <p:animEffect transition="in" filter="fade">
                                      <p:cBhvr>
                                        <p:cTn id="21" dur="1000"/>
                                        <p:tgtEl>
                                          <p:spTgt spid="6">
                                            <p:txEl>
                                              <p:pRg st="8" end="8"/>
                                            </p:txEl>
                                          </p:spTgt>
                                        </p:tgtEl>
                                      </p:cBhvr>
                                    </p:animEffect>
                                    <p:anim calcmode="lin" valueType="num">
                                      <p:cBhvr>
                                        <p:cTn id="22"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9" end="9"/>
                                            </p:txEl>
                                          </p:spTgt>
                                        </p:tgtEl>
                                        <p:attrNameLst>
                                          <p:attrName>style.visibility</p:attrName>
                                        </p:attrNameLst>
                                      </p:cBhvr>
                                      <p:to>
                                        <p:strVal val="visible"/>
                                      </p:to>
                                    </p:set>
                                    <p:animEffect transition="in" filter="fade">
                                      <p:cBhvr>
                                        <p:cTn id="28" dur="1000"/>
                                        <p:tgtEl>
                                          <p:spTgt spid="6">
                                            <p:txEl>
                                              <p:pRg st="9" end="9"/>
                                            </p:txEl>
                                          </p:spTgt>
                                        </p:tgtEl>
                                      </p:cBhvr>
                                    </p:animEffect>
                                    <p:anim calcmode="lin" valueType="num">
                                      <p:cBhvr>
                                        <p:cTn id="29"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10" end="10"/>
                                            </p:txEl>
                                          </p:spTgt>
                                        </p:tgtEl>
                                        <p:attrNameLst>
                                          <p:attrName>style.visibility</p:attrName>
                                        </p:attrNameLst>
                                      </p:cBhvr>
                                      <p:to>
                                        <p:strVal val="visible"/>
                                      </p:to>
                                    </p:set>
                                    <p:animEffect transition="in" filter="fade">
                                      <p:cBhvr>
                                        <p:cTn id="35" dur="1000"/>
                                        <p:tgtEl>
                                          <p:spTgt spid="6">
                                            <p:txEl>
                                              <p:pRg st="10" end="10"/>
                                            </p:txEl>
                                          </p:spTgt>
                                        </p:tgtEl>
                                      </p:cBhvr>
                                    </p:animEffect>
                                    <p:anim calcmode="lin" valueType="num">
                                      <p:cBhvr>
                                        <p:cTn id="36"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11" end="11"/>
                                            </p:txEl>
                                          </p:spTgt>
                                        </p:tgtEl>
                                        <p:attrNameLst>
                                          <p:attrName>style.visibility</p:attrName>
                                        </p:attrNameLst>
                                      </p:cBhvr>
                                      <p:to>
                                        <p:strVal val="visible"/>
                                      </p:to>
                                    </p:set>
                                    <p:animEffect transition="in" filter="fade">
                                      <p:cBhvr>
                                        <p:cTn id="42" dur="1000"/>
                                        <p:tgtEl>
                                          <p:spTgt spid="6">
                                            <p:txEl>
                                              <p:pRg st="11" end="11"/>
                                            </p:txEl>
                                          </p:spTgt>
                                        </p:tgtEl>
                                      </p:cBhvr>
                                    </p:animEffect>
                                    <p:anim calcmode="lin" valueType="num">
                                      <p:cBhvr>
                                        <p:cTn id="43" dur="1000" fill="hold"/>
                                        <p:tgtEl>
                                          <p:spTgt spid="6">
                                            <p:txEl>
                                              <p:pRg st="11" end="11"/>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xEl>
                                              <p:pRg st="12" end="12"/>
                                            </p:txEl>
                                          </p:spTgt>
                                        </p:tgtEl>
                                        <p:attrNameLst>
                                          <p:attrName>style.visibility</p:attrName>
                                        </p:attrNameLst>
                                      </p:cBhvr>
                                      <p:to>
                                        <p:strVal val="visible"/>
                                      </p:to>
                                    </p:set>
                                    <p:animEffect transition="in" filter="fade">
                                      <p:cBhvr>
                                        <p:cTn id="49" dur="1000"/>
                                        <p:tgtEl>
                                          <p:spTgt spid="6">
                                            <p:txEl>
                                              <p:pRg st="12" end="12"/>
                                            </p:txEl>
                                          </p:spTgt>
                                        </p:tgtEl>
                                      </p:cBhvr>
                                    </p:animEffect>
                                    <p:anim calcmode="lin" valueType="num">
                                      <p:cBhvr>
                                        <p:cTn id="50" dur="1000" fill="hold"/>
                                        <p:tgtEl>
                                          <p:spTgt spid="6">
                                            <p:txEl>
                                              <p:pRg st="12" end="12"/>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6">
                                            <p:txEl>
                                              <p:pRg st="14" end="14"/>
                                            </p:txEl>
                                          </p:spTgt>
                                        </p:tgtEl>
                                        <p:attrNameLst>
                                          <p:attrName>style.visibility</p:attrName>
                                        </p:attrNameLst>
                                      </p:cBhvr>
                                      <p:to>
                                        <p:strVal val="visible"/>
                                      </p:to>
                                    </p:set>
                                    <p:animEffect transition="in" filter="fade">
                                      <p:cBhvr>
                                        <p:cTn id="56" dur="1000"/>
                                        <p:tgtEl>
                                          <p:spTgt spid="6">
                                            <p:txEl>
                                              <p:pRg st="14" end="14"/>
                                            </p:txEl>
                                          </p:spTgt>
                                        </p:tgtEl>
                                      </p:cBhvr>
                                    </p:animEffect>
                                    <p:anim calcmode="lin" valueType="num">
                                      <p:cBhvr>
                                        <p:cTn id="57" dur="1000" fill="hold"/>
                                        <p:tgtEl>
                                          <p:spTgt spid="6">
                                            <p:txEl>
                                              <p:pRg st="14" end="14"/>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6">
                                            <p:txEl>
                                              <p:pRg st="16" end="16"/>
                                            </p:txEl>
                                          </p:spTgt>
                                        </p:tgtEl>
                                        <p:attrNameLst>
                                          <p:attrName>style.visibility</p:attrName>
                                        </p:attrNameLst>
                                      </p:cBhvr>
                                      <p:to>
                                        <p:strVal val="visible"/>
                                      </p:to>
                                    </p:set>
                                    <p:animEffect transition="in" filter="fade">
                                      <p:cBhvr>
                                        <p:cTn id="63" dur="1000"/>
                                        <p:tgtEl>
                                          <p:spTgt spid="6">
                                            <p:txEl>
                                              <p:pRg st="16" end="16"/>
                                            </p:txEl>
                                          </p:spTgt>
                                        </p:tgtEl>
                                      </p:cBhvr>
                                    </p:animEffect>
                                    <p:anim calcmode="lin" valueType="num">
                                      <p:cBhvr>
                                        <p:cTn id="64" dur="1000" fill="hold"/>
                                        <p:tgtEl>
                                          <p:spTgt spid="6">
                                            <p:txEl>
                                              <p:pRg st="16" end="16"/>
                                            </p:txEl>
                                          </p:spTgt>
                                        </p:tgtEl>
                                        <p:attrNameLst>
                                          <p:attrName>ppt_x</p:attrName>
                                        </p:attrNameLst>
                                      </p:cBhvr>
                                      <p:tavLst>
                                        <p:tav tm="0">
                                          <p:val>
                                            <p:strVal val="#ppt_x"/>
                                          </p:val>
                                        </p:tav>
                                        <p:tav tm="100000">
                                          <p:val>
                                            <p:strVal val="#ppt_x"/>
                                          </p:val>
                                        </p:tav>
                                      </p:tavLst>
                                    </p:anim>
                                    <p:anim calcmode="lin" valueType="num">
                                      <p:cBhvr>
                                        <p:cTn id="65" dur="1000" fill="hold"/>
                                        <p:tgtEl>
                                          <p:spTgt spid="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975573" y="180466"/>
            <a:ext cx="5046766" cy="369332"/>
          </a:xfrm>
          <a:prstGeom prst="rect">
            <a:avLst/>
          </a:prstGeom>
        </p:spPr>
        <p:txBody>
          <a:bodyPr wrap="none">
            <a:spAutoFit/>
          </a:bodyPr>
          <a:lstStyle/>
          <a:p>
            <a:r>
              <a:rPr lang="ru-RU" b="1" dirty="0">
                <a:solidFill>
                  <a:srgbClr val="002060"/>
                </a:solidFill>
                <a:latin typeface="Times New Roman" panose="02020603050405020304" pitchFamily="18" charset="0"/>
                <a:cs typeface="Times New Roman" panose="02020603050405020304" pitchFamily="18" charset="0"/>
              </a:rPr>
              <a:t>Алгоритм оказания психологической помощи </a:t>
            </a:r>
            <a:endParaRPr lang="ru-RU" dirty="0">
              <a:solidFill>
                <a:srgbClr val="002060"/>
              </a:solidFill>
            </a:endParaRPr>
          </a:p>
        </p:txBody>
      </p:sp>
      <p:sp>
        <p:nvSpPr>
          <p:cNvPr id="6" name="Прямоугольник 5"/>
          <p:cNvSpPr/>
          <p:nvPr/>
        </p:nvSpPr>
        <p:spPr>
          <a:xfrm>
            <a:off x="509954" y="549798"/>
            <a:ext cx="11306907" cy="5355312"/>
          </a:xfrm>
          <a:prstGeom prst="rect">
            <a:avLst/>
          </a:prstGeom>
          <a:ln>
            <a:solidFill>
              <a:srgbClr val="002060"/>
            </a:solidFill>
          </a:ln>
        </p:spPr>
        <p:txBody>
          <a:bodyPr wrap="square">
            <a:spAutoFit/>
          </a:bodyPr>
          <a:lstStyle/>
          <a:p>
            <a:r>
              <a:rPr lang="ru-RU" b="1" dirty="0" smtClean="0">
                <a:solidFill>
                  <a:srgbClr val="FF0000"/>
                </a:solidFill>
              </a:rPr>
              <a:t>Экспресс </a:t>
            </a:r>
            <a:r>
              <a:rPr lang="ru-RU" b="1" dirty="0">
                <a:solidFill>
                  <a:srgbClr val="FF0000"/>
                </a:solidFill>
              </a:rPr>
              <a:t>техники при приступах </a:t>
            </a:r>
            <a:r>
              <a:rPr lang="ru-RU" b="1" dirty="0" smtClean="0">
                <a:solidFill>
                  <a:srgbClr val="FF0000"/>
                </a:solidFill>
              </a:rPr>
              <a:t>страха</a:t>
            </a:r>
          </a:p>
          <a:p>
            <a:pPr algn="ctr"/>
            <a:endParaRPr lang="ru-RU" b="1" dirty="0" smtClean="0">
              <a:solidFill>
                <a:srgbClr val="FF0000"/>
              </a:solidFill>
            </a:endParaRPr>
          </a:p>
          <a:p>
            <a:pPr algn="ctr"/>
            <a:r>
              <a:rPr lang="ru-RU" b="1" dirty="0" smtClean="0">
                <a:solidFill>
                  <a:srgbClr val="FF0000"/>
                </a:solidFill>
              </a:rPr>
              <a:t>Техника </a:t>
            </a:r>
            <a:r>
              <a:rPr lang="ru-RU" b="1" dirty="0">
                <a:solidFill>
                  <a:srgbClr val="FF0000"/>
                </a:solidFill>
              </a:rPr>
              <a:t>«Концентрация на нейтральном предмете</a:t>
            </a:r>
            <a:r>
              <a:rPr lang="ru-RU" b="1" dirty="0" smtClean="0">
                <a:solidFill>
                  <a:srgbClr val="FF0000"/>
                </a:solidFill>
              </a:rPr>
              <a:t>»</a:t>
            </a:r>
          </a:p>
          <a:p>
            <a:pPr algn="ctr"/>
            <a:endParaRPr lang="ru-RU" sz="1600" b="1" dirty="0" smtClean="0">
              <a:solidFill>
                <a:srgbClr val="FF0000"/>
              </a:solidFill>
            </a:endParaRPr>
          </a:p>
          <a:p>
            <a:pPr algn="just"/>
            <a:r>
              <a:rPr lang="ru-RU" sz="1600" b="1" dirty="0"/>
              <a:t>В течение нескольких минут сконцентрируйте свое внимание на каком-нибудь нейтральном предмете. Ниже приведены четыре возможности.</a:t>
            </a:r>
          </a:p>
          <a:p>
            <a:pPr algn="just"/>
            <a:r>
              <a:rPr lang="ru-RU" sz="1600" b="1" i="1" dirty="0"/>
              <a:t>1.	Запишите 10 наименований предметов, вещей, событий, о которых вы мечтаете. Это могут быть не обязательно важные вещи, просто те, которые вам доставляют удовольствие, например домашний праздник.</a:t>
            </a:r>
          </a:p>
          <a:p>
            <a:pPr algn="just"/>
            <a:r>
              <a:rPr lang="ru-RU" sz="1600" b="1" i="1" dirty="0"/>
              <a:t>2.	Медленно сосчитайте предметы, никак эмоционально не окрашенные: листья на ветке, буквы на отпечатанной странице и т.д.</a:t>
            </a:r>
          </a:p>
          <a:p>
            <a:pPr algn="just"/>
            <a:r>
              <a:rPr lang="ru-RU" sz="1600" b="1" i="1" dirty="0"/>
              <a:t>3.	Потренируйте свою память, вспоминая 20 осуществленных вами вчера действий.</a:t>
            </a:r>
          </a:p>
          <a:p>
            <a:pPr algn="just"/>
            <a:r>
              <a:rPr lang="ru-RU" sz="1600" b="1" i="1" dirty="0"/>
              <a:t>4.	В течение 2 минут займитесь следующим: запомните те качества, которые вам больше всего в себе нравятся, и приведите примеры каждого из них.</a:t>
            </a:r>
          </a:p>
          <a:p>
            <a:pPr algn="just"/>
            <a:r>
              <a:rPr lang="ru-RU" sz="1600" b="1" dirty="0"/>
              <a:t>Этот способ состоит в умении сконцентрировать внимание на нейтральных или положительных чертах. Человеческое сознание может подсказывать, что все это не имеет абсолютно никакого отношения к происходящему, но все это как раз то, что может помочь в состоянии страха. Отвлекаясь от своих привычных мыслей, человек разрывает круг отчаяния. Через несколько минут позитивного отвлечения он сможет снова сосредоточиться на том, что ему следует делать. Приемы, снимающие напряжение действуют самыми разнообразными способами. Они быстро снимают не только мышечное напряжение, но и эмоциональное разочарование. Используя эти приемы, человек сможет ощутить, будто с его плеч свалилась какая-то тяжелая ноша. </a:t>
            </a:r>
          </a:p>
          <a:p>
            <a:pPr algn="just"/>
            <a:r>
              <a:rPr lang="ru-RU" sz="1600" b="1" i="1" dirty="0" smtClean="0"/>
              <a:t>…</a:t>
            </a:r>
            <a:endParaRPr lang="ru-RU" dirty="0"/>
          </a:p>
        </p:txBody>
      </p:sp>
    </p:spTree>
    <p:extLst>
      <p:ext uri="{BB962C8B-B14F-4D97-AF65-F5344CB8AC3E}">
        <p14:creationId xmlns:p14="http://schemas.microsoft.com/office/powerpoint/2010/main" val="380559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animEffect transition="in" filter="fade">
                                      <p:cBhvr>
                                        <p:cTn id="7" dur="1000"/>
                                        <p:tgtEl>
                                          <p:spTgt spid="6">
                                            <p:txEl>
                                              <p:pRg st="6" end="6"/>
                                            </p:txEl>
                                          </p:spTgt>
                                        </p:tgtEl>
                                      </p:cBhvr>
                                    </p:animEffect>
                                    <p:anim calcmode="lin" valueType="num">
                                      <p:cBhvr>
                                        <p:cTn id="8"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xEl>
                                              <p:pRg st="7" end="7"/>
                                            </p:txEl>
                                          </p:spTgt>
                                        </p:tgtEl>
                                        <p:attrNameLst>
                                          <p:attrName>style.visibility</p:attrName>
                                        </p:attrNameLst>
                                      </p:cBhvr>
                                      <p:to>
                                        <p:strVal val="visible"/>
                                      </p:to>
                                    </p:set>
                                    <p:animEffect transition="in" filter="fade">
                                      <p:cBhvr>
                                        <p:cTn id="13" dur="1000"/>
                                        <p:tgtEl>
                                          <p:spTgt spid="6">
                                            <p:txEl>
                                              <p:pRg st="7" end="7"/>
                                            </p:txEl>
                                          </p:spTgt>
                                        </p:tgtEl>
                                      </p:cBhvr>
                                    </p:animEffect>
                                    <p:anim calcmode="lin" valueType="num">
                                      <p:cBhvr>
                                        <p:cTn id="14"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15"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6">
                                            <p:txEl>
                                              <p:pRg st="9" end="9"/>
                                            </p:txEl>
                                          </p:spTgt>
                                        </p:tgtEl>
                                        <p:attrNameLst>
                                          <p:attrName>style.visibility</p:attrName>
                                        </p:attrNameLst>
                                      </p:cBhvr>
                                      <p:to>
                                        <p:strVal val="visible"/>
                                      </p:to>
                                    </p:set>
                                    <p:animEffect transition="in" filter="fade">
                                      <p:cBhvr>
                                        <p:cTn id="19" dur="1000"/>
                                        <p:tgtEl>
                                          <p:spTgt spid="6">
                                            <p:txEl>
                                              <p:pRg st="9" end="9"/>
                                            </p:txEl>
                                          </p:spTgt>
                                        </p:tgtEl>
                                      </p:cBhvr>
                                    </p:animEffect>
                                    <p:anim calcmode="lin" valueType="num">
                                      <p:cBhvr>
                                        <p:cTn id="20"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975573" y="180466"/>
            <a:ext cx="5046766" cy="369332"/>
          </a:xfrm>
          <a:prstGeom prst="rect">
            <a:avLst/>
          </a:prstGeom>
        </p:spPr>
        <p:txBody>
          <a:bodyPr wrap="none">
            <a:spAutoFit/>
          </a:bodyPr>
          <a:lstStyle/>
          <a:p>
            <a:r>
              <a:rPr lang="ru-RU" b="1" dirty="0">
                <a:solidFill>
                  <a:srgbClr val="002060"/>
                </a:solidFill>
                <a:latin typeface="Times New Roman" panose="02020603050405020304" pitchFamily="18" charset="0"/>
                <a:cs typeface="Times New Roman" panose="02020603050405020304" pitchFamily="18" charset="0"/>
              </a:rPr>
              <a:t>Алгоритм</a:t>
            </a:r>
            <a:r>
              <a:rPr lang="ru-RU" b="1" dirty="0">
                <a:solidFill>
                  <a:srgbClr val="FF0000"/>
                </a:solidFill>
                <a:latin typeface="Times New Roman" panose="02020603050405020304" pitchFamily="18" charset="0"/>
                <a:cs typeface="Times New Roman" panose="02020603050405020304" pitchFamily="18" charset="0"/>
              </a:rPr>
              <a:t> </a:t>
            </a:r>
            <a:r>
              <a:rPr lang="ru-RU" b="1" dirty="0">
                <a:solidFill>
                  <a:srgbClr val="002060"/>
                </a:solidFill>
                <a:latin typeface="Times New Roman" panose="02020603050405020304" pitchFamily="18" charset="0"/>
                <a:cs typeface="Times New Roman" panose="02020603050405020304" pitchFamily="18" charset="0"/>
              </a:rPr>
              <a:t>оказания психологической помощи </a:t>
            </a:r>
            <a:endParaRPr lang="ru-RU" dirty="0">
              <a:solidFill>
                <a:srgbClr val="002060"/>
              </a:solidFill>
            </a:endParaRPr>
          </a:p>
        </p:txBody>
      </p:sp>
      <p:sp>
        <p:nvSpPr>
          <p:cNvPr id="6" name="Прямоугольник 5"/>
          <p:cNvSpPr/>
          <p:nvPr/>
        </p:nvSpPr>
        <p:spPr>
          <a:xfrm>
            <a:off x="589086" y="549798"/>
            <a:ext cx="11192608" cy="5601533"/>
          </a:xfrm>
          <a:prstGeom prst="rect">
            <a:avLst/>
          </a:prstGeom>
          <a:ln>
            <a:solidFill>
              <a:srgbClr val="002060"/>
            </a:solidFill>
          </a:ln>
        </p:spPr>
        <p:txBody>
          <a:bodyPr wrap="square">
            <a:spAutoFit/>
          </a:bodyPr>
          <a:lstStyle/>
          <a:p>
            <a:r>
              <a:rPr lang="ru-RU" b="1" dirty="0" smtClean="0">
                <a:solidFill>
                  <a:srgbClr val="FF0000"/>
                </a:solidFill>
              </a:rPr>
              <a:t>Экспресс </a:t>
            </a:r>
            <a:r>
              <a:rPr lang="ru-RU" b="1" dirty="0">
                <a:solidFill>
                  <a:srgbClr val="FF0000"/>
                </a:solidFill>
              </a:rPr>
              <a:t>техники при приступах </a:t>
            </a:r>
            <a:r>
              <a:rPr lang="ru-RU" b="1" dirty="0" smtClean="0">
                <a:solidFill>
                  <a:srgbClr val="FF0000"/>
                </a:solidFill>
              </a:rPr>
              <a:t>страха</a:t>
            </a:r>
          </a:p>
          <a:p>
            <a:pPr algn="ctr"/>
            <a:endParaRPr lang="ru-RU" b="1" dirty="0" smtClean="0">
              <a:solidFill>
                <a:srgbClr val="FF0000"/>
              </a:solidFill>
            </a:endParaRPr>
          </a:p>
          <a:p>
            <a:pPr algn="ctr"/>
            <a:r>
              <a:rPr lang="ru-RU" b="1" dirty="0" smtClean="0">
                <a:solidFill>
                  <a:srgbClr val="FF0000"/>
                </a:solidFill>
              </a:rPr>
              <a:t>Техника «Концентрация на нейтральном предмете»</a:t>
            </a:r>
          </a:p>
          <a:p>
            <a:endParaRPr lang="ru-RU" sz="1600" b="1" i="1" dirty="0" smtClean="0"/>
          </a:p>
          <a:p>
            <a:pPr algn="just"/>
            <a:r>
              <a:rPr lang="ru-RU" sz="1600" b="1" dirty="0" smtClean="0"/>
              <a:t>Важно </a:t>
            </a:r>
            <a:r>
              <a:rPr lang="ru-RU" sz="1600" b="1" dirty="0"/>
              <a:t>научить клиента в состоянии тревоги или страха переходить к следующей программе действий:</a:t>
            </a:r>
          </a:p>
          <a:p>
            <a:pPr algn="just"/>
            <a:r>
              <a:rPr lang="ru-RU" sz="1600" b="1" i="1" dirty="0"/>
              <a:t>1.	Перевести фокус внимания от проблемы и сфокусироваться на своем дыхании, при этом дышать спокойно и глубоко в течение 3 минут.</a:t>
            </a:r>
          </a:p>
          <a:p>
            <a:pPr algn="just"/>
            <a:r>
              <a:rPr lang="ru-RU" sz="1600" b="1" i="1" dirty="0"/>
              <a:t>2.	Каждый раз в момент вдоха повторять какое-либо утверждение типа:</a:t>
            </a:r>
          </a:p>
          <a:p>
            <a:pPr algn="just"/>
            <a:r>
              <a:rPr lang="ru-RU" sz="1600" i="1" dirty="0"/>
              <a:t>«Я начинаю чувствовать себя лучше», «Я справлюсь», «Я выбираю думать, что ситуация разрешится для меня самым благоприятным образом» и т.д.</a:t>
            </a:r>
          </a:p>
          <a:p>
            <a:pPr algn="just"/>
            <a:r>
              <a:rPr lang="ru-RU" sz="1600" b="1" i="1" dirty="0"/>
              <a:t>3.	Успокоившись, постараться решить, ему все еще хочется продолжать бояться и тревожиться.</a:t>
            </a:r>
          </a:p>
          <a:p>
            <a:pPr algn="just"/>
            <a:r>
              <a:rPr lang="ru-RU" sz="1600" b="1" i="1" dirty="0"/>
              <a:t>Клиенту необходимо сформировать понимание того, что сфокусировать свое внимание следует на том, что он можем решить данную проблему, а не на том, что он не можем этого сделать.</a:t>
            </a:r>
          </a:p>
          <a:p>
            <a:pPr algn="just"/>
            <a:r>
              <a:rPr lang="ru-RU" sz="1600" b="1" i="1" dirty="0"/>
              <a:t>Познакомьте клиента с простыми утверждениями позволяющими справиться с эмоциональным напряжением. Вот несколько примеров:</a:t>
            </a:r>
          </a:p>
          <a:p>
            <a:pPr algn="just"/>
            <a:r>
              <a:rPr lang="ru-RU" sz="1600" b="1" i="1" dirty="0"/>
              <a:t>-	</a:t>
            </a:r>
            <a:r>
              <a:rPr lang="ru-RU" sz="1600" i="1" dirty="0"/>
              <a:t>Сейчас я чувствую себя лучше.</a:t>
            </a:r>
          </a:p>
          <a:p>
            <a:pPr algn="just"/>
            <a:r>
              <a:rPr lang="ru-RU" sz="1600" i="1" dirty="0"/>
              <a:t>-	Я могу полностью расслабиться, а потом быстро собраться.</a:t>
            </a:r>
          </a:p>
          <a:p>
            <a:pPr algn="just"/>
            <a:r>
              <a:rPr lang="ru-RU" sz="1600" i="1" dirty="0"/>
              <a:t>-	Я могу управлять своими внутренними ощущениями.</a:t>
            </a:r>
          </a:p>
          <a:p>
            <a:pPr algn="just"/>
            <a:r>
              <a:rPr lang="ru-RU" sz="1600" i="1" dirty="0"/>
              <a:t>-	Я справлюсь с напряжением в любой момент, когда пожелаю.</a:t>
            </a:r>
          </a:p>
          <a:p>
            <a:pPr algn="just"/>
            <a:r>
              <a:rPr lang="ru-RU" sz="1600" i="1" dirty="0"/>
              <a:t>-	Жизнь слишком коротка, чтобы тратить ее на всякие беспокойства.</a:t>
            </a:r>
          </a:p>
          <a:p>
            <a:pPr algn="just"/>
            <a:r>
              <a:rPr lang="ru-RU" sz="1600" i="1" dirty="0"/>
              <a:t>-	Что бы ни случилось, я постараюсь сделать все от меня зависящее для избегания стресса.</a:t>
            </a:r>
          </a:p>
          <a:p>
            <a:pPr algn="just"/>
            <a:r>
              <a:rPr lang="ru-RU" sz="1600" i="1" dirty="0"/>
              <a:t>-	Внутренне я ощущаю, что у меня все будет в порядке</a:t>
            </a:r>
            <a:r>
              <a:rPr lang="ru-RU" sz="1600" i="1" dirty="0" smtClean="0"/>
              <a:t>.</a:t>
            </a:r>
            <a:endParaRPr lang="ru-RU" dirty="0"/>
          </a:p>
        </p:txBody>
      </p:sp>
    </p:spTree>
    <p:extLst>
      <p:ext uri="{BB962C8B-B14F-4D97-AF65-F5344CB8AC3E}">
        <p14:creationId xmlns:p14="http://schemas.microsoft.com/office/powerpoint/2010/main" val="3444797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animEffect transition="in" filter="fade">
                                      <p:cBhvr>
                                        <p:cTn id="7" dur="1000"/>
                                        <p:tgtEl>
                                          <p:spTgt spid="6">
                                            <p:txEl>
                                              <p:pRg st="6" end="6"/>
                                            </p:txEl>
                                          </p:spTgt>
                                        </p:tgtEl>
                                      </p:cBhvr>
                                    </p:animEffect>
                                    <p:anim calcmode="lin" valueType="num">
                                      <p:cBhvr>
                                        <p:cTn id="8"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6" end="6"/>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7" end="7"/>
                                            </p:txEl>
                                          </p:spTgt>
                                        </p:tgtEl>
                                        <p:attrNameLst>
                                          <p:attrName>style.visibility</p:attrName>
                                        </p:attrNameLst>
                                      </p:cBhvr>
                                      <p:to>
                                        <p:strVal val="visible"/>
                                      </p:to>
                                    </p:set>
                                    <p:animEffect transition="in" filter="fade">
                                      <p:cBhvr>
                                        <p:cTn id="12" dur="1000"/>
                                        <p:tgtEl>
                                          <p:spTgt spid="6">
                                            <p:txEl>
                                              <p:pRg st="7" end="7"/>
                                            </p:txEl>
                                          </p:spTgt>
                                        </p:tgtEl>
                                      </p:cBhvr>
                                    </p:animEffect>
                                    <p:anim calcmode="lin" valueType="num">
                                      <p:cBhvr>
                                        <p:cTn id="13"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animEffect transition="in" filter="fade">
                                      <p:cBhvr>
                                        <p:cTn id="19" dur="1000"/>
                                        <p:tgtEl>
                                          <p:spTgt spid="6">
                                            <p:txEl>
                                              <p:pRg st="8" end="8"/>
                                            </p:txEl>
                                          </p:spTgt>
                                        </p:tgtEl>
                                      </p:cBhvr>
                                    </p:animEffect>
                                    <p:anim calcmode="lin" valueType="num">
                                      <p:cBhvr>
                                        <p:cTn id="20"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8" end="8"/>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xEl>
                                              <p:pRg st="9" end="9"/>
                                            </p:txEl>
                                          </p:spTgt>
                                        </p:tgtEl>
                                        <p:attrNameLst>
                                          <p:attrName>style.visibility</p:attrName>
                                        </p:attrNameLst>
                                      </p:cBhvr>
                                      <p:to>
                                        <p:strVal val="visible"/>
                                      </p:to>
                                    </p:set>
                                    <p:animEffect transition="in" filter="fade">
                                      <p:cBhvr>
                                        <p:cTn id="24" dur="1000"/>
                                        <p:tgtEl>
                                          <p:spTgt spid="6">
                                            <p:txEl>
                                              <p:pRg st="9" end="9"/>
                                            </p:txEl>
                                          </p:spTgt>
                                        </p:tgtEl>
                                      </p:cBhvr>
                                    </p:animEffect>
                                    <p:anim calcmode="lin" valueType="num">
                                      <p:cBhvr>
                                        <p:cTn id="25"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9" end="9"/>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
                                            <p:txEl>
                                              <p:pRg st="10" end="10"/>
                                            </p:txEl>
                                          </p:spTgt>
                                        </p:tgtEl>
                                        <p:attrNameLst>
                                          <p:attrName>style.visibility</p:attrName>
                                        </p:attrNameLst>
                                      </p:cBhvr>
                                      <p:to>
                                        <p:strVal val="visible"/>
                                      </p:to>
                                    </p:set>
                                    <p:animEffect transition="in" filter="fade">
                                      <p:cBhvr>
                                        <p:cTn id="29" dur="1000"/>
                                        <p:tgtEl>
                                          <p:spTgt spid="6">
                                            <p:txEl>
                                              <p:pRg st="10" end="10"/>
                                            </p:txEl>
                                          </p:spTgt>
                                        </p:tgtEl>
                                      </p:cBhvr>
                                    </p:animEffect>
                                    <p:anim calcmode="lin" valueType="num">
                                      <p:cBhvr>
                                        <p:cTn id="30"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6">
                                            <p:txEl>
                                              <p:pRg st="11" end="11"/>
                                            </p:txEl>
                                          </p:spTgt>
                                        </p:tgtEl>
                                        <p:attrNameLst>
                                          <p:attrName>style.visibility</p:attrName>
                                        </p:attrNameLst>
                                      </p:cBhvr>
                                      <p:to>
                                        <p:strVal val="visible"/>
                                      </p:to>
                                    </p:set>
                                    <p:animEffect transition="in" filter="fade">
                                      <p:cBhvr>
                                        <p:cTn id="36" dur="1000"/>
                                        <p:tgtEl>
                                          <p:spTgt spid="6">
                                            <p:txEl>
                                              <p:pRg st="11" end="11"/>
                                            </p:txEl>
                                          </p:spTgt>
                                        </p:tgtEl>
                                      </p:cBhvr>
                                    </p:animEffect>
                                    <p:anim calcmode="lin" valueType="num">
                                      <p:cBhvr>
                                        <p:cTn id="37" dur="1000" fill="hold"/>
                                        <p:tgtEl>
                                          <p:spTgt spid="6">
                                            <p:txEl>
                                              <p:pRg st="11" end="11"/>
                                            </p:txEl>
                                          </p:spTgt>
                                        </p:tgtEl>
                                        <p:attrNameLst>
                                          <p:attrName>ppt_x</p:attrName>
                                        </p:attrNameLst>
                                      </p:cBhvr>
                                      <p:tavLst>
                                        <p:tav tm="0">
                                          <p:val>
                                            <p:strVal val="#ppt_x"/>
                                          </p:val>
                                        </p:tav>
                                        <p:tav tm="100000">
                                          <p:val>
                                            <p:strVal val="#ppt_x"/>
                                          </p:val>
                                        </p:tav>
                                      </p:tavLst>
                                    </p:anim>
                                    <p:anim calcmode="lin" valueType="num">
                                      <p:cBhvr>
                                        <p:cTn id="38" dur="1000" fill="hold"/>
                                        <p:tgtEl>
                                          <p:spTgt spid="6">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6">
                                            <p:txEl>
                                              <p:pRg st="12" end="12"/>
                                            </p:txEl>
                                          </p:spTgt>
                                        </p:tgtEl>
                                        <p:attrNameLst>
                                          <p:attrName>style.visibility</p:attrName>
                                        </p:attrNameLst>
                                      </p:cBhvr>
                                      <p:to>
                                        <p:strVal val="visible"/>
                                      </p:to>
                                    </p:set>
                                    <p:animEffect transition="in" filter="fade">
                                      <p:cBhvr>
                                        <p:cTn id="43" dur="1000"/>
                                        <p:tgtEl>
                                          <p:spTgt spid="6">
                                            <p:txEl>
                                              <p:pRg st="12" end="12"/>
                                            </p:txEl>
                                          </p:spTgt>
                                        </p:tgtEl>
                                      </p:cBhvr>
                                    </p:animEffect>
                                    <p:anim calcmode="lin" valueType="num">
                                      <p:cBhvr>
                                        <p:cTn id="44" dur="1000" fill="hold"/>
                                        <p:tgtEl>
                                          <p:spTgt spid="6">
                                            <p:txEl>
                                              <p:pRg st="12" end="12"/>
                                            </p:txEl>
                                          </p:spTgt>
                                        </p:tgtEl>
                                        <p:attrNameLst>
                                          <p:attrName>ppt_x</p:attrName>
                                        </p:attrNameLst>
                                      </p:cBhvr>
                                      <p:tavLst>
                                        <p:tav tm="0">
                                          <p:val>
                                            <p:strVal val="#ppt_x"/>
                                          </p:val>
                                        </p:tav>
                                        <p:tav tm="100000">
                                          <p:val>
                                            <p:strVal val="#ppt_x"/>
                                          </p:val>
                                        </p:tav>
                                      </p:tavLst>
                                    </p:anim>
                                    <p:anim calcmode="lin" valueType="num">
                                      <p:cBhvr>
                                        <p:cTn id="45" dur="1000" fill="hold"/>
                                        <p:tgtEl>
                                          <p:spTgt spid="6">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6">
                                            <p:txEl>
                                              <p:pRg st="13" end="13"/>
                                            </p:txEl>
                                          </p:spTgt>
                                        </p:tgtEl>
                                        <p:attrNameLst>
                                          <p:attrName>style.visibility</p:attrName>
                                        </p:attrNameLst>
                                      </p:cBhvr>
                                      <p:to>
                                        <p:strVal val="visible"/>
                                      </p:to>
                                    </p:set>
                                    <p:animEffect transition="in" filter="fade">
                                      <p:cBhvr>
                                        <p:cTn id="50" dur="1000"/>
                                        <p:tgtEl>
                                          <p:spTgt spid="6">
                                            <p:txEl>
                                              <p:pRg st="13" end="13"/>
                                            </p:txEl>
                                          </p:spTgt>
                                        </p:tgtEl>
                                      </p:cBhvr>
                                    </p:animEffect>
                                    <p:anim calcmode="lin" valueType="num">
                                      <p:cBhvr>
                                        <p:cTn id="51" dur="1000" fill="hold"/>
                                        <p:tgtEl>
                                          <p:spTgt spid="6">
                                            <p:txEl>
                                              <p:pRg st="13" end="13"/>
                                            </p:txEl>
                                          </p:spTgt>
                                        </p:tgtEl>
                                        <p:attrNameLst>
                                          <p:attrName>ppt_x</p:attrName>
                                        </p:attrNameLst>
                                      </p:cBhvr>
                                      <p:tavLst>
                                        <p:tav tm="0">
                                          <p:val>
                                            <p:strVal val="#ppt_x"/>
                                          </p:val>
                                        </p:tav>
                                        <p:tav tm="100000">
                                          <p:val>
                                            <p:strVal val="#ppt_x"/>
                                          </p:val>
                                        </p:tav>
                                      </p:tavLst>
                                    </p:anim>
                                    <p:anim calcmode="lin" valueType="num">
                                      <p:cBhvr>
                                        <p:cTn id="52" dur="1000" fill="hold"/>
                                        <p:tgtEl>
                                          <p:spTgt spid="6">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6">
                                            <p:txEl>
                                              <p:pRg st="14" end="14"/>
                                            </p:txEl>
                                          </p:spTgt>
                                        </p:tgtEl>
                                        <p:attrNameLst>
                                          <p:attrName>style.visibility</p:attrName>
                                        </p:attrNameLst>
                                      </p:cBhvr>
                                      <p:to>
                                        <p:strVal val="visible"/>
                                      </p:to>
                                    </p:set>
                                    <p:animEffect transition="in" filter="fade">
                                      <p:cBhvr>
                                        <p:cTn id="57" dur="1000"/>
                                        <p:tgtEl>
                                          <p:spTgt spid="6">
                                            <p:txEl>
                                              <p:pRg st="14" end="14"/>
                                            </p:txEl>
                                          </p:spTgt>
                                        </p:tgtEl>
                                      </p:cBhvr>
                                    </p:animEffect>
                                    <p:anim calcmode="lin" valueType="num">
                                      <p:cBhvr>
                                        <p:cTn id="58" dur="1000" fill="hold"/>
                                        <p:tgtEl>
                                          <p:spTgt spid="6">
                                            <p:txEl>
                                              <p:pRg st="14" end="14"/>
                                            </p:txEl>
                                          </p:spTgt>
                                        </p:tgtEl>
                                        <p:attrNameLst>
                                          <p:attrName>ppt_x</p:attrName>
                                        </p:attrNameLst>
                                      </p:cBhvr>
                                      <p:tavLst>
                                        <p:tav tm="0">
                                          <p:val>
                                            <p:strVal val="#ppt_x"/>
                                          </p:val>
                                        </p:tav>
                                        <p:tav tm="100000">
                                          <p:val>
                                            <p:strVal val="#ppt_x"/>
                                          </p:val>
                                        </p:tav>
                                      </p:tavLst>
                                    </p:anim>
                                    <p:anim calcmode="lin" valueType="num">
                                      <p:cBhvr>
                                        <p:cTn id="59" dur="1000" fill="hold"/>
                                        <p:tgtEl>
                                          <p:spTgt spid="6">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6">
                                            <p:txEl>
                                              <p:pRg st="15" end="15"/>
                                            </p:txEl>
                                          </p:spTgt>
                                        </p:tgtEl>
                                        <p:attrNameLst>
                                          <p:attrName>style.visibility</p:attrName>
                                        </p:attrNameLst>
                                      </p:cBhvr>
                                      <p:to>
                                        <p:strVal val="visible"/>
                                      </p:to>
                                    </p:set>
                                    <p:animEffect transition="in" filter="fade">
                                      <p:cBhvr>
                                        <p:cTn id="64" dur="1000"/>
                                        <p:tgtEl>
                                          <p:spTgt spid="6">
                                            <p:txEl>
                                              <p:pRg st="15" end="15"/>
                                            </p:txEl>
                                          </p:spTgt>
                                        </p:tgtEl>
                                      </p:cBhvr>
                                    </p:animEffect>
                                    <p:anim calcmode="lin" valueType="num">
                                      <p:cBhvr>
                                        <p:cTn id="65" dur="1000" fill="hold"/>
                                        <p:tgtEl>
                                          <p:spTgt spid="6">
                                            <p:txEl>
                                              <p:pRg st="15" end="15"/>
                                            </p:txEl>
                                          </p:spTgt>
                                        </p:tgtEl>
                                        <p:attrNameLst>
                                          <p:attrName>ppt_x</p:attrName>
                                        </p:attrNameLst>
                                      </p:cBhvr>
                                      <p:tavLst>
                                        <p:tav tm="0">
                                          <p:val>
                                            <p:strVal val="#ppt_x"/>
                                          </p:val>
                                        </p:tav>
                                        <p:tav tm="100000">
                                          <p:val>
                                            <p:strVal val="#ppt_x"/>
                                          </p:val>
                                        </p:tav>
                                      </p:tavLst>
                                    </p:anim>
                                    <p:anim calcmode="lin" valueType="num">
                                      <p:cBhvr>
                                        <p:cTn id="66" dur="1000" fill="hold"/>
                                        <p:tgtEl>
                                          <p:spTgt spid="6">
                                            <p:txEl>
                                              <p:pRg st="15" end="15"/>
                                            </p:tx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6">
                                            <p:txEl>
                                              <p:pRg st="16" end="16"/>
                                            </p:txEl>
                                          </p:spTgt>
                                        </p:tgtEl>
                                        <p:attrNameLst>
                                          <p:attrName>style.visibility</p:attrName>
                                        </p:attrNameLst>
                                      </p:cBhvr>
                                      <p:to>
                                        <p:strVal val="visible"/>
                                      </p:to>
                                    </p:set>
                                    <p:animEffect transition="in" filter="fade">
                                      <p:cBhvr>
                                        <p:cTn id="71" dur="1000"/>
                                        <p:tgtEl>
                                          <p:spTgt spid="6">
                                            <p:txEl>
                                              <p:pRg st="16" end="16"/>
                                            </p:txEl>
                                          </p:spTgt>
                                        </p:tgtEl>
                                      </p:cBhvr>
                                    </p:animEffect>
                                    <p:anim calcmode="lin" valueType="num">
                                      <p:cBhvr>
                                        <p:cTn id="72" dur="1000" fill="hold"/>
                                        <p:tgtEl>
                                          <p:spTgt spid="6">
                                            <p:txEl>
                                              <p:pRg st="16" end="16"/>
                                            </p:txEl>
                                          </p:spTgt>
                                        </p:tgtEl>
                                        <p:attrNameLst>
                                          <p:attrName>ppt_x</p:attrName>
                                        </p:attrNameLst>
                                      </p:cBhvr>
                                      <p:tavLst>
                                        <p:tav tm="0">
                                          <p:val>
                                            <p:strVal val="#ppt_x"/>
                                          </p:val>
                                        </p:tav>
                                        <p:tav tm="100000">
                                          <p:val>
                                            <p:strVal val="#ppt_x"/>
                                          </p:val>
                                        </p:tav>
                                      </p:tavLst>
                                    </p:anim>
                                    <p:anim calcmode="lin" valueType="num">
                                      <p:cBhvr>
                                        <p:cTn id="73" dur="1000" fill="hold"/>
                                        <p:tgtEl>
                                          <p:spTgt spid="6">
                                            <p:txEl>
                                              <p:pRg st="16" end="16"/>
                                            </p:tx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nodeType="clickEffect">
                                  <p:stCondLst>
                                    <p:cond delay="0"/>
                                  </p:stCondLst>
                                  <p:childTnLst>
                                    <p:set>
                                      <p:cBhvr>
                                        <p:cTn id="77" dur="1" fill="hold">
                                          <p:stCondLst>
                                            <p:cond delay="0"/>
                                          </p:stCondLst>
                                        </p:cTn>
                                        <p:tgtEl>
                                          <p:spTgt spid="6">
                                            <p:txEl>
                                              <p:pRg st="17" end="17"/>
                                            </p:txEl>
                                          </p:spTgt>
                                        </p:tgtEl>
                                        <p:attrNameLst>
                                          <p:attrName>style.visibility</p:attrName>
                                        </p:attrNameLst>
                                      </p:cBhvr>
                                      <p:to>
                                        <p:strVal val="visible"/>
                                      </p:to>
                                    </p:set>
                                    <p:animEffect transition="in" filter="fade">
                                      <p:cBhvr>
                                        <p:cTn id="78" dur="1000"/>
                                        <p:tgtEl>
                                          <p:spTgt spid="6">
                                            <p:txEl>
                                              <p:pRg st="17" end="17"/>
                                            </p:txEl>
                                          </p:spTgt>
                                        </p:tgtEl>
                                      </p:cBhvr>
                                    </p:animEffect>
                                    <p:anim calcmode="lin" valueType="num">
                                      <p:cBhvr>
                                        <p:cTn id="79" dur="1000" fill="hold"/>
                                        <p:tgtEl>
                                          <p:spTgt spid="6">
                                            <p:txEl>
                                              <p:pRg st="17" end="17"/>
                                            </p:txEl>
                                          </p:spTgt>
                                        </p:tgtEl>
                                        <p:attrNameLst>
                                          <p:attrName>ppt_x</p:attrName>
                                        </p:attrNameLst>
                                      </p:cBhvr>
                                      <p:tavLst>
                                        <p:tav tm="0">
                                          <p:val>
                                            <p:strVal val="#ppt_x"/>
                                          </p:val>
                                        </p:tav>
                                        <p:tav tm="100000">
                                          <p:val>
                                            <p:strVal val="#ppt_x"/>
                                          </p:val>
                                        </p:tav>
                                      </p:tavLst>
                                    </p:anim>
                                    <p:anim calcmode="lin" valueType="num">
                                      <p:cBhvr>
                                        <p:cTn id="80" dur="1000" fill="hold"/>
                                        <p:tgtEl>
                                          <p:spTgt spid="6">
                                            <p:txEl>
                                              <p:pRg st="17" end="1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975573" y="180466"/>
            <a:ext cx="5046766" cy="369332"/>
          </a:xfrm>
          <a:prstGeom prst="rect">
            <a:avLst/>
          </a:prstGeom>
        </p:spPr>
        <p:txBody>
          <a:bodyPr wrap="none">
            <a:spAutoFit/>
          </a:bodyPr>
          <a:lstStyle/>
          <a:p>
            <a:r>
              <a:rPr lang="ru-RU" b="1" dirty="0">
                <a:solidFill>
                  <a:srgbClr val="002060"/>
                </a:solidFill>
                <a:latin typeface="Times New Roman" panose="02020603050405020304" pitchFamily="18" charset="0"/>
                <a:cs typeface="Times New Roman" panose="02020603050405020304" pitchFamily="18" charset="0"/>
              </a:rPr>
              <a:t>Алгоритм оказания психологической помощи </a:t>
            </a:r>
            <a:endParaRPr lang="ru-RU" dirty="0">
              <a:solidFill>
                <a:srgbClr val="002060"/>
              </a:solidFill>
            </a:endParaRPr>
          </a:p>
        </p:txBody>
      </p:sp>
      <p:sp>
        <p:nvSpPr>
          <p:cNvPr id="6" name="Прямоугольник 5"/>
          <p:cNvSpPr/>
          <p:nvPr/>
        </p:nvSpPr>
        <p:spPr>
          <a:xfrm>
            <a:off x="641838" y="632459"/>
            <a:ext cx="11157439" cy="4924425"/>
          </a:xfrm>
          <a:prstGeom prst="rect">
            <a:avLst/>
          </a:prstGeom>
          <a:ln>
            <a:solidFill>
              <a:srgbClr val="002060"/>
            </a:solidFill>
          </a:ln>
        </p:spPr>
        <p:txBody>
          <a:bodyPr wrap="square">
            <a:spAutoFit/>
          </a:bodyPr>
          <a:lstStyle/>
          <a:p>
            <a:r>
              <a:rPr lang="ru-RU" b="1" dirty="0" smtClean="0">
                <a:solidFill>
                  <a:srgbClr val="FF0000"/>
                </a:solidFill>
              </a:rPr>
              <a:t>Экспресс </a:t>
            </a:r>
            <a:r>
              <a:rPr lang="ru-RU" b="1" dirty="0">
                <a:solidFill>
                  <a:srgbClr val="FF0000"/>
                </a:solidFill>
              </a:rPr>
              <a:t>техники при приступах </a:t>
            </a:r>
            <a:r>
              <a:rPr lang="ru-RU" b="1" dirty="0" smtClean="0">
                <a:solidFill>
                  <a:srgbClr val="FF0000"/>
                </a:solidFill>
              </a:rPr>
              <a:t>страха</a:t>
            </a:r>
          </a:p>
          <a:p>
            <a:pPr algn="ctr"/>
            <a:endParaRPr lang="ru-RU" b="1" dirty="0" smtClean="0">
              <a:solidFill>
                <a:srgbClr val="FF0000"/>
              </a:solidFill>
            </a:endParaRPr>
          </a:p>
          <a:p>
            <a:pPr algn="ctr"/>
            <a:r>
              <a:rPr lang="ru-RU" b="1" dirty="0">
                <a:solidFill>
                  <a:srgbClr val="FF0000"/>
                </a:solidFill>
              </a:rPr>
              <a:t>Техника «Выявление </a:t>
            </a:r>
            <a:r>
              <a:rPr lang="ru-RU" b="1" dirty="0" smtClean="0">
                <a:solidFill>
                  <a:srgbClr val="FF0000"/>
                </a:solidFill>
              </a:rPr>
              <a:t>страха»</a:t>
            </a:r>
          </a:p>
          <a:p>
            <a:pPr algn="ctr"/>
            <a:endParaRPr lang="ru-RU" sz="1600" b="1" i="1" dirty="0">
              <a:solidFill>
                <a:srgbClr val="FF0000"/>
              </a:solidFill>
            </a:endParaRPr>
          </a:p>
          <a:p>
            <a:pPr algn="just"/>
            <a:r>
              <a:rPr lang="ru-RU" sz="1600" b="1" dirty="0"/>
              <a:t>Инструкция. Пропишите ответы на следующие вопросы:</a:t>
            </a:r>
          </a:p>
          <a:p>
            <a:pPr marL="285750" indent="-285750" algn="just">
              <a:buFont typeface="Wingdings" panose="05000000000000000000" pitchFamily="2" charset="2"/>
              <a:buChar char="ü"/>
            </a:pPr>
            <a:r>
              <a:rPr lang="ru-RU" sz="1600" i="1" dirty="0" smtClean="0"/>
              <a:t>Чего </a:t>
            </a:r>
            <a:r>
              <a:rPr lang="ru-RU" sz="1600" i="1" dirty="0"/>
              <a:t>я боюсь?</a:t>
            </a:r>
          </a:p>
          <a:p>
            <a:pPr marL="285750" indent="-285750" algn="just">
              <a:buFont typeface="Wingdings" panose="05000000000000000000" pitchFamily="2" charset="2"/>
              <a:buChar char="ü"/>
            </a:pPr>
            <a:r>
              <a:rPr lang="ru-RU" sz="1600" i="1" dirty="0" smtClean="0"/>
              <a:t>По </a:t>
            </a:r>
            <a:r>
              <a:rPr lang="ru-RU" sz="1600" i="1" dirty="0"/>
              <a:t>шкале от 0 до 10 на сколько он силен?</a:t>
            </a:r>
          </a:p>
          <a:p>
            <a:pPr marL="285750" indent="-285750" algn="just">
              <a:buFont typeface="Wingdings" panose="05000000000000000000" pitchFamily="2" charset="2"/>
              <a:buChar char="ü"/>
            </a:pPr>
            <a:r>
              <a:rPr lang="ru-RU" sz="1600" i="1" dirty="0" smtClean="0"/>
              <a:t>Как </a:t>
            </a:r>
            <a:r>
              <a:rPr lang="ru-RU" sz="1600" i="1" dirty="0"/>
              <a:t>я узнаю о </a:t>
            </a:r>
            <a:r>
              <a:rPr lang="ru-RU" sz="1600" i="1" dirty="0" smtClean="0"/>
              <a:t>своем </a:t>
            </a:r>
            <a:r>
              <a:rPr lang="ru-RU" sz="1600" i="1" dirty="0"/>
              <a:t>страхе?</a:t>
            </a:r>
          </a:p>
          <a:p>
            <a:pPr marL="285750" indent="-285750" algn="just">
              <a:buFont typeface="Wingdings" panose="05000000000000000000" pitchFamily="2" charset="2"/>
              <a:buChar char="ü"/>
            </a:pPr>
            <a:r>
              <a:rPr lang="ru-RU" sz="1600" i="1" dirty="0" smtClean="0"/>
              <a:t>Какой </a:t>
            </a:r>
            <a:r>
              <a:rPr lang="ru-RU" sz="1600" i="1" dirty="0"/>
              <a:t>образ, связанный со страхом, есть в </a:t>
            </a:r>
            <a:r>
              <a:rPr lang="ru-RU" sz="1600" i="1" dirty="0" smtClean="0"/>
              <a:t>моем </a:t>
            </a:r>
            <a:r>
              <a:rPr lang="ru-RU" sz="1600" i="1" dirty="0"/>
              <a:t>подсознании?</a:t>
            </a:r>
          </a:p>
          <a:p>
            <a:pPr marL="285750" indent="-285750" algn="just">
              <a:buFont typeface="Wingdings" panose="05000000000000000000" pitchFamily="2" charset="2"/>
              <a:buChar char="ü"/>
            </a:pPr>
            <a:r>
              <a:rPr lang="ru-RU" sz="1600" i="1" dirty="0" smtClean="0"/>
              <a:t>Чего </a:t>
            </a:r>
            <a:r>
              <a:rPr lang="ru-RU" sz="1600" i="1" dirty="0"/>
              <a:t>или кого я боюсь?</a:t>
            </a:r>
          </a:p>
          <a:p>
            <a:pPr marL="285750" indent="-285750" algn="just">
              <a:buFont typeface="Wingdings" panose="05000000000000000000" pitchFamily="2" charset="2"/>
              <a:buChar char="ü"/>
            </a:pPr>
            <a:r>
              <a:rPr lang="ru-RU" sz="1600" i="1" dirty="0" smtClean="0"/>
              <a:t>Кто </a:t>
            </a:r>
            <a:r>
              <a:rPr lang="ru-RU" sz="1600" i="1" dirty="0"/>
              <a:t>или что меня пугает?</a:t>
            </a:r>
          </a:p>
          <a:p>
            <a:pPr marL="285750" indent="-285750" algn="just">
              <a:buFont typeface="Wingdings" panose="05000000000000000000" pitchFamily="2" charset="2"/>
              <a:buChar char="ü"/>
            </a:pPr>
            <a:r>
              <a:rPr lang="ru-RU" sz="1600" i="1" dirty="0" smtClean="0"/>
              <a:t>Кто </a:t>
            </a:r>
            <a:r>
              <a:rPr lang="ru-RU" sz="1600" i="1" dirty="0"/>
              <a:t>или что мне угрожает?</a:t>
            </a:r>
          </a:p>
          <a:p>
            <a:pPr marL="285750" indent="-285750" algn="just">
              <a:buFont typeface="Wingdings" panose="05000000000000000000" pitchFamily="2" charset="2"/>
              <a:buChar char="ü"/>
            </a:pPr>
            <a:r>
              <a:rPr lang="ru-RU" sz="1600" i="1" dirty="0" smtClean="0"/>
              <a:t>Когда </a:t>
            </a:r>
            <a:r>
              <a:rPr lang="ru-RU" sz="1600" i="1" dirty="0"/>
              <a:t>впервые появилось у меня это чувство?</a:t>
            </a:r>
          </a:p>
          <a:p>
            <a:pPr marL="285750" indent="-285750" algn="just">
              <a:buFont typeface="Wingdings" panose="05000000000000000000" pitchFamily="2" charset="2"/>
              <a:buChar char="ü"/>
            </a:pPr>
            <a:r>
              <a:rPr lang="ru-RU" sz="1600" i="1" dirty="0" smtClean="0"/>
              <a:t>Всегда </a:t>
            </a:r>
            <a:r>
              <a:rPr lang="ru-RU" sz="1600" i="1" dirty="0"/>
              <a:t>ли это чувство присутствует, или оно возникает в </a:t>
            </a:r>
            <a:r>
              <a:rPr lang="ru-RU" sz="1600" i="1" dirty="0" smtClean="0"/>
              <a:t>определенные      </a:t>
            </a:r>
            <a:r>
              <a:rPr lang="ru-RU" sz="1600" i="1" dirty="0"/>
              <a:t>моменты жизни?</a:t>
            </a:r>
          </a:p>
          <a:p>
            <a:pPr marL="285750" indent="-285750" algn="just">
              <a:buFont typeface="Wingdings" panose="05000000000000000000" pitchFamily="2" charset="2"/>
              <a:buChar char="ü"/>
            </a:pPr>
            <a:r>
              <a:rPr lang="ru-RU" sz="1600" i="1" dirty="0" smtClean="0"/>
              <a:t>Что </a:t>
            </a:r>
            <a:r>
              <a:rPr lang="ru-RU" sz="1600" i="1" dirty="0"/>
              <a:t>это за ситуации и с кем/чем они связаны?</a:t>
            </a:r>
          </a:p>
          <a:p>
            <a:pPr marL="285750" indent="-285750" algn="just">
              <a:buFont typeface="Wingdings" panose="05000000000000000000" pitchFamily="2" charset="2"/>
              <a:buChar char="ü"/>
            </a:pPr>
            <a:endParaRPr lang="ru-RU" sz="1600" b="1" i="1" dirty="0"/>
          </a:p>
          <a:p>
            <a:pPr marL="285750" indent="-285750">
              <a:buFont typeface="Wingdings" panose="05000000000000000000" pitchFamily="2" charset="2"/>
              <a:buChar char="ü"/>
            </a:pPr>
            <a:endParaRPr lang="ru-RU" sz="1600" b="1" i="1" dirty="0"/>
          </a:p>
          <a:p>
            <a:endParaRPr lang="ru-RU" dirty="0"/>
          </a:p>
          <a:p>
            <a:endParaRPr lang="ru-RU" dirty="0"/>
          </a:p>
        </p:txBody>
      </p:sp>
      <p:pic>
        <p:nvPicPr>
          <p:cNvPr id="1026" name="Picture 2" descr="Для презентаций - фото и картинки abrakadabra.fu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88062" y="3328377"/>
            <a:ext cx="1591653" cy="2046470"/>
          </a:xfrm>
          <a:prstGeom prst="rect">
            <a:avLst/>
          </a:prstGeom>
          <a:noFill/>
          <a:ln>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7040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animEffect transition="in" filter="fade">
                                      <p:cBhvr>
                                        <p:cTn id="7" dur="1000"/>
                                        <p:tgtEl>
                                          <p:spTgt spid="6">
                                            <p:txEl>
                                              <p:pRg st="6" end="6"/>
                                            </p:txEl>
                                          </p:spTgt>
                                        </p:tgtEl>
                                      </p:cBhvr>
                                    </p:animEffect>
                                    <p:anim calcmode="lin" valueType="num">
                                      <p:cBhvr>
                                        <p:cTn id="8"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7" end="7"/>
                                            </p:txEl>
                                          </p:spTgt>
                                        </p:tgtEl>
                                        <p:attrNameLst>
                                          <p:attrName>style.visibility</p:attrName>
                                        </p:attrNameLst>
                                      </p:cBhvr>
                                      <p:to>
                                        <p:strVal val="visible"/>
                                      </p:to>
                                    </p:set>
                                    <p:animEffect transition="in" filter="fade">
                                      <p:cBhvr>
                                        <p:cTn id="14" dur="1000"/>
                                        <p:tgtEl>
                                          <p:spTgt spid="6">
                                            <p:txEl>
                                              <p:pRg st="7" end="7"/>
                                            </p:txEl>
                                          </p:spTgt>
                                        </p:tgtEl>
                                      </p:cBhvr>
                                    </p:animEffect>
                                    <p:anim calcmode="lin" valueType="num">
                                      <p:cBhvr>
                                        <p:cTn id="15"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8" end="8"/>
                                            </p:txEl>
                                          </p:spTgt>
                                        </p:tgtEl>
                                        <p:attrNameLst>
                                          <p:attrName>style.visibility</p:attrName>
                                        </p:attrNameLst>
                                      </p:cBhvr>
                                      <p:to>
                                        <p:strVal val="visible"/>
                                      </p:to>
                                    </p:set>
                                    <p:animEffect transition="in" filter="fade">
                                      <p:cBhvr>
                                        <p:cTn id="21" dur="1000"/>
                                        <p:tgtEl>
                                          <p:spTgt spid="6">
                                            <p:txEl>
                                              <p:pRg st="8" end="8"/>
                                            </p:txEl>
                                          </p:spTgt>
                                        </p:tgtEl>
                                      </p:cBhvr>
                                    </p:animEffect>
                                    <p:anim calcmode="lin" valueType="num">
                                      <p:cBhvr>
                                        <p:cTn id="22"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9" end="9"/>
                                            </p:txEl>
                                          </p:spTgt>
                                        </p:tgtEl>
                                        <p:attrNameLst>
                                          <p:attrName>style.visibility</p:attrName>
                                        </p:attrNameLst>
                                      </p:cBhvr>
                                      <p:to>
                                        <p:strVal val="visible"/>
                                      </p:to>
                                    </p:set>
                                    <p:animEffect transition="in" filter="fade">
                                      <p:cBhvr>
                                        <p:cTn id="28" dur="1000"/>
                                        <p:tgtEl>
                                          <p:spTgt spid="6">
                                            <p:txEl>
                                              <p:pRg st="9" end="9"/>
                                            </p:txEl>
                                          </p:spTgt>
                                        </p:tgtEl>
                                      </p:cBhvr>
                                    </p:animEffect>
                                    <p:anim calcmode="lin" valueType="num">
                                      <p:cBhvr>
                                        <p:cTn id="29"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10" end="10"/>
                                            </p:txEl>
                                          </p:spTgt>
                                        </p:tgtEl>
                                        <p:attrNameLst>
                                          <p:attrName>style.visibility</p:attrName>
                                        </p:attrNameLst>
                                      </p:cBhvr>
                                      <p:to>
                                        <p:strVal val="visible"/>
                                      </p:to>
                                    </p:set>
                                    <p:animEffect transition="in" filter="fade">
                                      <p:cBhvr>
                                        <p:cTn id="35" dur="1000"/>
                                        <p:tgtEl>
                                          <p:spTgt spid="6">
                                            <p:txEl>
                                              <p:pRg st="10" end="10"/>
                                            </p:txEl>
                                          </p:spTgt>
                                        </p:tgtEl>
                                      </p:cBhvr>
                                    </p:animEffect>
                                    <p:anim calcmode="lin" valueType="num">
                                      <p:cBhvr>
                                        <p:cTn id="36"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11" end="11"/>
                                            </p:txEl>
                                          </p:spTgt>
                                        </p:tgtEl>
                                        <p:attrNameLst>
                                          <p:attrName>style.visibility</p:attrName>
                                        </p:attrNameLst>
                                      </p:cBhvr>
                                      <p:to>
                                        <p:strVal val="visible"/>
                                      </p:to>
                                    </p:set>
                                    <p:animEffect transition="in" filter="fade">
                                      <p:cBhvr>
                                        <p:cTn id="42" dur="1000"/>
                                        <p:tgtEl>
                                          <p:spTgt spid="6">
                                            <p:txEl>
                                              <p:pRg st="11" end="11"/>
                                            </p:txEl>
                                          </p:spTgt>
                                        </p:tgtEl>
                                      </p:cBhvr>
                                    </p:animEffect>
                                    <p:anim calcmode="lin" valueType="num">
                                      <p:cBhvr>
                                        <p:cTn id="43" dur="1000" fill="hold"/>
                                        <p:tgtEl>
                                          <p:spTgt spid="6">
                                            <p:txEl>
                                              <p:pRg st="11" end="11"/>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xEl>
                                              <p:pRg st="12" end="12"/>
                                            </p:txEl>
                                          </p:spTgt>
                                        </p:tgtEl>
                                        <p:attrNameLst>
                                          <p:attrName>style.visibility</p:attrName>
                                        </p:attrNameLst>
                                      </p:cBhvr>
                                      <p:to>
                                        <p:strVal val="visible"/>
                                      </p:to>
                                    </p:set>
                                    <p:animEffect transition="in" filter="fade">
                                      <p:cBhvr>
                                        <p:cTn id="49" dur="1000"/>
                                        <p:tgtEl>
                                          <p:spTgt spid="6">
                                            <p:txEl>
                                              <p:pRg st="12" end="12"/>
                                            </p:txEl>
                                          </p:spTgt>
                                        </p:tgtEl>
                                      </p:cBhvr>
                                    </p:animEffect>
                                    <p:anim calcmode="lin" valueType="num">
                                      <p:cBhvr>
                                        <p:cTn id="50" dur="1000" fill="hold"/>
                                        <p:tgtEl>
                                          <p:spTgt spid="6">
                                            <p:txEl>
                                              <p:pRg st="12" end="12"/>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6">
                                            <p:txEl>
                                              <p:pRg st="13" end="13"/>
                                            </p:txEl>
                                          </p:spTgt>
                                        </p:tgtEl>
                                        <p:attrNameLst>
                                          <p:attrName>style.visibility</p:attrName>
                                        </p:attrNameLst>
                                      </p:cBhvr>
                                      <p:to>
                                        <p:strVal val="visible"/>
                                      </p:to>
                                    </p:set>
                                    <p:animEffect transition="in" filter="fade">
                                      <p:cBhvr>
                                        <p:cTn id="56" dur="1000"/>
                                        <p:tgtEl>
                                          <p:spTgt spid="6">
                                            <p:txEl>
                                              <p:pRg st="13" end="13"/>
                                            </p:txEl>
                                          </p:spTgt>
                                        </p:tgtEl>
                                      </p:cBhvr>
                                    </p:animEffect>
                                    <p:anim calcmode="lin" valueType="num">
                                      <p:cBhvr>
                                        <p:cTn id="57" dur="1000" fill="hold"/>
                                        <p:tgtEl>
                                          <p:spTgt spid="6">
                                            <p:txEl>
                                              <p:pRg st="13" end="13"/>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6">
                                            <p:txEl>
                                              <p:pRg st="14" end="14"/>
                                            </p:txEl>
                                          </p:spTgt>
                                        </p:tgtEl>
                                        <p:attrNameLst>
                                          <p:attrName>style.visibility</p:attrName>
                                        </p:attrNameLst>
                                      </p:cBhvr>
                                      <p:to>
                                        <p:strVal val="visible"/>
                                      </p:to>
                                    </p:set>
                                    <p:animEffect transition="in" filter="fade">
                                      <p:cBhvr>
                                        <p:cTn id="63" dur="1000"/>
                                        <p:tgtEl>
                                          <p:spTgt spid="6">
                                            <p:txEl>
                                              <p:pRg st="14" end="14"/>
                                            </p:txEl>
                                          </p:spTgt>
                                        </p:tgtEl>
                                      </p:cBhvr>
                                    </p:animEffect>
                                    <p:anim calcmode="lin" valueType="num">
                                      <p:cBhvr>
                                        <p:cTn id="64" dur="1000" fill="hold"/>
                                        <p:tgtEl>
                                          <p:spTgt spid="6">
                                            <p:txEl>
                                              <p:pRg st="14" end="14"/>
                                            </p:txEl>
                                          </p:spTgt>
                                        </p:tgtEl>
                                        <p:attrNameLst>
                                          <p:attrName>ppt_x</p:attrName>
                                        </p:attrNameLst>
                                      </p:cBhvr>
                                      <p:tavLst>
                                        <p:tav tm="0">
                                          <p:val>
                                            <p:strVal val="#ppt_x"/>
                                          </p:val>
                                        </p:tav>
                                        <p:tav tm="100000">
                                          <p:val>
                                            <p:strVal val="#ppt_x"/>
                                          </p:val>
                                        </p:tav>
                                      </p:tavLst>
                                    </p:anim>
                                    <p:anim calcmode="lin" valueType="num">
                                      <p:cBhvr>
                                        <p:cTn id="65" dur="1000" fill="hold"/>
                                        <p:tgtEl>
                                          <p:spTgt spid="6">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25889773"/>
              </p:ext>
            </p:extLst>
          </p:nvPr>
        </p:nvGraphicFramePr>
        <p:xfrm>
          <a:off x="266218" y="694792"/>
          <a:ext cx="11756121" cy="1600854"/>
        </p:xfrm>
        <a:graphic>
          <a:graphicData uri="http://schemas.openxmlformats.org/drawingml/2006/table">
            <a:tbl>
              <a:tblPr firstRow="1" firstCol="1" bandRow="1">
                <a:tableStyleId>{5C22544A-7EE6-4342-B048-85BDC9FD1C3A}</a:tableStyleId>
              </a:tblPr>
              <a:tblGrid>
                <a:gridCol w="340451">
                  <a:extLst>
                    <a:ext uri="{9D8B030D-6E8A-4147-A177-3AD203B41FA5}">
                      <a16:colId xmlns:a16="http://schemas.microsoft.com/office/drawing/2014/main" val="20000"/>
                    </a:ext>
                  </a:extLst>
                </a:gridCol>
                <a:gridCol w="2391174">
                  <a:extLst>
                    <a:ext uri="{9D8B030D-6E8A-4147-A177-3AD203B41FA5}">
                      <a16:colId xmlns:a16="http://schemas.microsoft.com/office/drawing/2014/main" val="20001"/>
                    </a:ext>
                  </a:extLst>
                </a:gridCol>
                <a:gridCol w="3573179">
                  <a:extLst>
                    <a:ext uri="{9D8B030D-6E8A-4147-A177-3AD203B41FA5}">
                      <a16:colId xmlns:a16="http://schemas.microsoft.com/office/drawing/2014/main" val="20002"/>
                    </a:ext>
                  </a:extLst>
                </a:gridCol>
                <a:gridCol w="5451317">
                  <a:extLst>
                    <a:ext uri="{9D8B030D-6E8A-4147-A177-3AD203B41FA5}">
                      <a16:colId xmlns:a16="http://schemas.microsoft.com/office/drawing/2014/main" val="20003"/>
                    </a:ext>
                  </a:extLst>
                </a:gridCol>
              </a:tblGrid>
              <a:tr h="381654">
                <a:tc>
                  <a:txBody>
                    <a:bodyPr/>
                    <a:lstStyle/>
                    <a:p>
                      <a:pPr marL="367665" marR="180975" algn="ctr">
                        <a:spcAft>
                          <a:spcPts val="0"/>
                        </a:spcAft>
                      </a:pPr>
                      <a:r>
                        <a:rPr lang="ru-RU" sz="2000" i="0" kern="0" dirty="0">
                          <a:solidFill>
                            <a:schemeClr val="bg1"/>
                          </a:solidFill>
                          <a:effectLst>
                            <a:outerShdw blurRad="38100" dist="38100" dir="2700000" algn="tl">
                              <a:srgbClr val="000000">
                                <a:alpha val="43137"/>
                              </a:srgbClr>
                            </a:outerShdw>
                          </a:effectLst>
                        </a:rPr>
                        <a:t>№</a:t>
                      </a:r>
                      <a:endParaRPr lang="ru-RU" sz="2000" b="1" i="0" kern="0" dirty="0">
                        <a:solidFill>
                          <a:schemeClr val="bg1"/>
                        </a:solidFill>
                        <a:effectLst>
                          <a:outerShdw blurRad="38100" dist="38100" dir="2700000" algn="tl">
                            <a:srgbClr val="000000">
                              <a:alpha val="43137"/>
                            </a:srgbClr>
                          </a:outerShdw>
                        </a:effectLst>
                        <a:latin typeface="Calibri"/>
                        <a:ea typeface="Times New Roman"/>
                      </a:endParaRPr>
                    </a:p>
                  </a:txBody>
                  <a:tcPr marL="68580" marR="68580" marT="0" marB="0"/>
                </a:tc>
                <a:tc>
                  <a:txBody>
                    <a:bodyPr/>
                    <a:lstStyle/>
                    <a:p>
                      <a:pPr marL="367665" marR="180975" algn="ctr">
                        <a:spcAft>
                          <a:spcPts val="0"/>
                        </a:spcAft>
                      </a:pPr>
                      <a:r>
                        <a:rPr lang="ru-RU" sz="2000" i="0" kern="0" dirty="0">
                          <a:solidFill>
                            <a:schemeClr val="bg1"/>
                          </a:solidFill>
                          <a:effectLst>
                            <a:outerShdw blurRad="38100" dist="38100" dir="2700000" algn="tl">
                              <a:srgbClr val="000000">
                                <a:alpha val="43137"/>
                              </a:srgbClr>
                            </a:outerShdw>
                          </a:effectLst>
                        </a:rPr>
                        <a:t>Этап</a:t>
                      </a:r>
                      <a:endParaRPr lang="ru-RU" sz="2000" b="1" i="0" kern="0" dirty="0">
                        <a:solidFill>
                          <a:schemeClr val="bg1"/>
                        </a:solidFill>
                        <a:effectLst>
                          <a:outerShdw blurRad="38100" dist="38100" dir="2700000" algn="tl">
                            <a:srgbClr val="000000">
                              <a:alpha val="43137"/>
                            </a:srgbClr>
                          </a:outerShdw>
                        </a:effectLst>
                        <a:latin typeface="Calibri"/>
                        <a:ea typeface="Times New Roman"/>
                      </a:endParaRPr>
                    </a:p>
                  </a:txBody>
                  <a:tcPr marL="68580" marR="68580" marT="0" marB="0"/>
                </a:tc>
                <a:tc>
                  <a:txBody>
                    <a:bodyPr/>
                    <a:lstStyle/>
                    <a:p>
                      <a:pPr marL="367665" marR="180975" algn="ctr">
                        <a:spcAft>
                          <a:spcPts val="0"/>
                        </a:spcAft>
                      </a:pPr>
                      <a:r>
                        <a:rPr lang="ru-RU" sz="2000" i="0" kern="0" dirty="0">
                          <a:solidFill>
                            <a:schemeClr val="bg1"/>
                          </a:solidFill>
                          <a:effectLst>
                            <a:outerShdw blurRad="38100" dist="38100" dir="2700000" algn="tl">
                              <a:srgbClr val="000000">
                                <a:alpha val="43137"/>
                              </a:srgbClr>
                            </a:outerShdw>
                          </a:effectLst>
                        </a:rPr>
                        <a:t>Цель</a:t>
                      </a:r>
                      <a:endParaRPr lang="ru-RU" sz="2000" b="1" i="0" kern="0" dirty="0">
                        <a:solidFill>
                          <a:schemeClr val="bg1"/>
                        </a:solidFill>
                        <a:effectLst>
                          <a:outerShdw blurRad="38100" dist="38100" dir="2700000" algn="tl">
                            <a:srgbClr val="000000">
                              <a:alpha val="43137"/>
                            </a:srgbClr>
                          </a:outerShdw>
                        </a:effectLst>
                        <a:latin typeface="Calibri"/>
                        <a:ea typeface="Times New Roman"/>
                      </a:endParaRPr>
                    </a:p>
                  </a:txBody>
                  <a:tcPr marL="68580" marR="68580" marT="0" marB="0"/>
                </a:tc>
                <a:tc>
                  <a:txBody>
                    <a:bodyPr/>
                    <a:lstStyle/>
                    <a:p>
                      <a:pPr marL="367665" marR="180975" algn="ctr">
                        <a:spcAft>
                          <a:spcPts val="0"/>
                        </a:spcAft>
                      </a:pPr>
                      <a:r>
                        <a:rPr lang="ru-RU" sz="2000" i="0" kern="0" dirty="0">
                          <a:solidFill>
                            <a:schemeClr val="bg1"/>
                          </a:solidFill>
                          <a:effectLst>
                            <a:outerShdw blurRad="38100" dist="38100" dir="2700000" algn="tl">
                              <a:srgbClr val="000000">
                                <a:alpha val="43137"/>
                              </a:srgbClr>
                            </a:outerShdw>
                          </a:effectLst>
                        </a:rPr>
                        <a:t>Описание действий</a:t>
                      </a:r>
                      <a:endParaRPr lang="ru-RU" sz="2000" b="1" i="0" kern="0" dirty="0">
                        <a:solidFill>
                          <a:schemeClr val="bg1"/>
                        </a:solidFill>
                        <a:effectLst>
                          <a:outerShdw blurRad="38100" dist="38100" dir="2700000" algn="tl">
                            <a:srgbClr val="000000">
                              <a:alpha val="43137"/>
                            </a:srgbClr>
                          </a:outerShdw>
                        </a:effectLst>
                        <a:latin typeface="Calibri"/>
                        <a:ea typeface="Times New Roman"/>
                      </a:endParaRPr>
                    </a:p>
                  </a:txBody>
                  <a:tcPr marL="68580" marR="68580" marT="0" marB="0"/>
                </a:tc>
                <a:extLst>
                  <a:ext uri="{0D108BD9-81ED-4DB2-BD59-A6C34878D82A}">
                    <a16:rowId xmlns:a16="http://schemas.microsoft.com/office/drawing/2014/main" val="10000"/>
                  </a:ext>
                </a:extLst>
              </a:tr>
              <a:tr h="0">
                <a:tc>
                  <a:txBody>
                    <a:bodyPr/>
                    <a:lstStyle/>
                    <a:p>
                      <a:pPr marL="367665" marR="180975" algn="just">
                        <a:spcAft>
                          <a:spcPts val="0"/>
                        </a:spcAft>
                      </a:pPr>
                      <a:r>
                        <a:rPr lang="ru-RU" sz="1000" kern="0" dirty="0">
                          <a:effectLst/>
                        </a:rPr>
                        <a:t>1</a:t>
                      </a:r>
                      <a:endParaRPr lang="ru-RU" sz="1000" b="1" kern="0" dirty="0">
                        <a:effectLst/>
                        <a:latin typeface="Calibri"/>
                        <a:ea typeface="Times New Roman"/>
                      </a:endParaRPr>
                    </a:p>
                  </a:txBody>
                  <a:tcPr marL="68580" marR="68580" marT="0" marB="0"/>
                </a:tc>
                <a:tc>
                  <a:txBody>
                    <a:bodyPr/>
                    <a:lstStyle/>
                    <a:p>
                      <a:pPr marL="367665" marR="180975" algn="ctr">
                        <a:spcAft>
                          <a:spcPts val="0"/>
                        </a:spcAft>
                      </a:pPr>
                      <a:r>
                        <a:rPr lang="ru-RU" sz="1600" b="1" i="0" kern="0" dirty="0">
                          <a:solidFill>
                            <a:srgbClr val="C00000"/>
                          </a:solidFill>
                          <a:effectLst/>
                        </a:rPr>
                        <a:t>Вступление в контакт, установление доверительных отношений</a:t>
                      </a:r>
                      <a:endParaRPr lang="ru-RU" sz="1600" b="1" i="0" kern="0" dirty="0">
                        <a:solidFill>
                          <a:srgbClr val="C00000"/>
                        </a:solidFill>
                        <a:effectLst/>
                        <a:latin typeface="Calibri"/>
                        <a:ea typeface="Times New Roman"/>
                      </a:endParaRPr>
                    </a:p>
                  </a:txBody>
                  <a:tcPr marL="68580" marR="68580" marT="0" marB="0"/>
                </a:tc>
                <a:tc>
                  <a:txBody>
                    <a:bodyPr/>
                    <a:lstStyle/>
                    <a:p>
                      <a:pPr marL="173038" marR="180975" indent="0" algn="just">
                        <a:spcAft>
                          <a:spcPts val="0"/>
                        </a:spcAft>
                      </a:pPr>
                      <a:r>
                        <a:rPr lang="ru-RU" sz="1600" b="1" kern="0" dirty="0">
                          <a:effectLst/>
                        </a:rPr>
                        <a:t>Создание условий для оказания психологической помощи и поддержки </a:t>
                      </a:r>
                      <a:r>
                        <a:rPr lang="ru-RU" sz="1600" b="1" kern="0" dirty="0" smtClean="0">
                          <a:effectLst/>
                        </a:rPr>
                        <a:t>клиенту </a:t>
                      </a:r>
                      <a:r>
                        <a:rPr lang="ru-RU" sz="1600" b="1" kern="0" dirty="0">
                          <a:effectLst/>
                        </a:rPr>
                        <a:t>через выстраивание доверительного контакта </a:t>
                      </a:r>
                      <a:endParaRPr lang="ru-RU" sz="1600" b="1" kern="0" dirty="0">
                        <a:effectLst/>
                        <a:latin typeface="Calibri"/>
                        <a:ea typeface="Times New Roman"/>
                      </a:endParaRPr>
                    </a:p>
                  </a:txBody>
                  <a:tcPr marL="68580" marR="68580" marT="0" marB="0"/>
                </a:tc>
                <a:tc>
                  <a:txBody>
                    <a:bodyPr/>
                    <a:lstStyle/>
                    <a:p>
                      <a:pPr marL="0" marR="180975" lvl="0" indent="0" algn="just">
                        <a:spcAft>
                          <a:spcPts val="0"/>
                        </a:spcAft>
                        <a:buFont typeface="+mj-lt"/>
                        <a:buNone/>
                      </a:pPr>
                      <a:endParaRPr lang="ru-RU" sz="1600" b="1" i="1" kern="0" dirty="0">
                        <a:effectLst/>
                        <a:latin typeface="Calibri"/>
                        <a:ea typeface="Times New Roman"/>
                      </a:endParaRPr>
                    </a:p>
                  </a:txBody>
                  <a:tcPr marL="68580" marR="68580" marT="0" marB="0"/>
                </a:tc>
                <a:extLst>
                  <a:ext uri="{0D108BD9-81ED-4DB2-BD59-A6C34878D82A}">
                    <a16:rowId xmlns:a16="http://schemas.microsoft.com/office/drawing/2014/main" val="10001"/>
                  </a:ext>
                </a:extLst>
              </a:tr>
            </a:tbl>
          </a:graphicData>
        </a:graphic>
      </p:graphicFrame>
      <p:sp>
        <p:nvSpPr>
          <p:cNvPr id="3" name="Прямоугольник 2"/>
          <p:cNvSpPr/>
          <p:nvPr/>
        </p:nvSpPr>
        <p:spPr>
          <a:xfrm>
            <a:off x="6975573" y="180466"/>
            <a:ext cx="5046766" cy="369332"/>
          </a:xfrm>
          <a:prstGeom prst="rect">
            <a:avLst/>
          </a:prstGeom>
        </p:spPr>
        <p:txBody>
          <a:bodyPr wrap="none">
            <a:spAutoFit/>
          </a:bodyPr>
          <a:lstStyle/>
          <a:p>
            <a:r>
              <a:rPr lang="ru-RU" b="1" dirty="0">
                <a:solidFill>
                  <a:srgbClr val="002060"/>
                </a:solidFill>
                <a:latin typeface="Times New Roman" panose="02020603050405020304" pitchFamily="18" charset="0"/>
                <a:cs typeface="Times New Roman" panose="02020603050405020304" pitchFamily="18" charset="0"/>
              </a:rPr>
              <a:t>Алгоритм оказания психологической помощи </a:t>
            </a:r>
            <a:endParaRPr lang="ru-RU" dirty="0">
              <a:solidFill>
                <a:srgbClr val="002060"/>
              </a:solidFill>
            </a:endParaRPr>
          </a:p>
        </p:txBody>
      </p:sp>
      <p:graphicFrame>
        <p:nvGraphicFramePr>
          <p:cNvPr id="8" name="Схема 7"/>
          <p:cNvGraphicFramePr/>
          <p:nvPr>
            <p:extLst>
              <p:ext uri="{D42A27DB-BD31-4B8C-83A1-F6EECF244321}">
                <p14:modId xmlns:p14="http://schemas.microsoft.com/office/powerpoint/2010/main" val="3140771420"/>
              </p:ext>
            </p:extLst>
          </p:nvPr>
        </p:nvGraphicFramePr>
        <p:xfrm>
          <a:off x="284223" y="3164681"/>
          <a:ext cx="6359645" cy="32463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12184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975573" y="180466"/>
            <a:ext cx="5046766" cy="369332"/>
          </a:xfrm>
          <a:prstGeom prst="rect">
            <a:avLst/>
          </a:prstGeom>
        </p:spPr>
        <p:txBody>
          <a:bodyPr wrap="none">
            <a:spAutoFit/>
          </a:bodyPr>
          <a:lstStyle/>
          <a:p>
            <a:r>
              <a:rPr lang="ru-RU" b="1" dirty="0">
                <a:solidFill>
                  <a:srgbClr val="002060"/>
                </a:solidFill>
                <a:latin typeface="Times New Roman" panose="02020603050405020304" pitchFamily="18" charset="0"/>
                <a:cs typeface="Times New Roman" panose="02020603050405020304" pitchFamily="18" charset="0"/>
              </a:rPr>
              <a:t>Алгоритм оказания психологической помощи </a:t>
            </a:r>
            <a:endParaRPr lang="ru-RU" dirty="0">
              <a:solidFill>
                <a:srgbClr val="002060"/>
              </a:solidFill>
            </a:endParaRPr>
          </a:p>
        </p:txBody>
      </p:sp>
      <p:sp>
        <p:nvSpPr>
          <p:cNvPr id="6" name="Прямоугольник 5"/>
          <p:cNvSpPr/>
          <p:nvPr/>
        </p:nvSpPr>
        <p:spPr>
          <a:xfrm>
            <a:off x="509954" y="549798"/>
            <a:ext cx="11271738" cy="6124754"/>
          </a:xfrm>
          <a:prstGeom prst="rect">
            <a:avLst/>
          </a:prstGeom>
          <a:ln>
            <a:solidFill>
              <a:srgbClr val="002060"/>
            </a:solidFill>
          </a:ln>
        </p:spPr>
        <p:txBody>
          <a:bodyPr wrap="square">
            <a:spAutoFit/>
          </a:bodyPr>
          <a:lstStyle/>
          <a:p>
            <a:r>
              <a:rPr lang="ru-RU" b="1" dirty="0" smtClean="0">
                <a:solidFill>
                  <a:srgbClr val="FF0000"/>
                </a:solidFill>
              </a:rPr>
              <a:t>Экспресс </a:t>
            </a:r>
            <a:r>
              <a:rPr lang="ru-RU" b="1" dirty="0">
                <a:solidFill>
                  <a:srgbClr val="FF0000"/>
                </a:solidFill>
              </a:rPr>
              <a:t>техники при приступах </a:t>
            </a:r>
            <a:r>
              <a:rPr lang="ru-RU" b="1" dirty="0" smtClean="0">
                <a:solidFill>
                  <a:srgbClr val="FF0000"/>
                </a:solidFill>
              </a:rPr>
              <a:t>страха</a:t>
            </a:r>
          </a:p>
          <a:p>
            <a:pPr algn="ctr"/>
            <a:endParaRPr lang="ru-RU" b="1" dirty="0" smtClean="0">
              <a:solidFill>
                <a:srgbClr val="FF0000"/>
              </a:solidFill>
            </a:endParaRPr>
          </a:p>
          <a:p>
            <a:pPr algn="ctr"/>
            <a:r>
              <a:rPr lang="ru-RU" b="1" dirty="0">
                <a:solidFill>
                  <a:srgbClr val="FF0000"/>
                </a:solidFill>
              </a:rPr>
              <a:t>Техника «Про что мой страх»</a:t>
            </a:r>
            <a:endParaRPr lang="ru-RU" b="1" i="1" dirty="0">
              <a:solidFill>
                <a:srgbClr val="FF0000"/>
              </a:solidFill>
            </a:endParaRPr>
          </a:p>
          <a:p>
            <a:pPr algn="just"/>
            <a:r>
              <a:rPr lang="ru-RU" sz="1600" b="1" dirty="0"/>
              <a:t>Инструкция.</a:t>
            </a:r>
          </a:p>
          <a:p>
            <a:pPr algn="just"/>
            <a:r>
              <a:rPr lang="ru-RU" sz="1600" b="1" dirty="0"/>
              <a:t>Попытайтесь понять, откуда страх и о чем он вас предупреждает.</a:t>
            </a:r>
          </a:p>
          <a:p>
            <a:pPr algn="just"/>
            <a:r>
              <a:rPr lang="ru-RU" sz="1600" b="1" dirty="0"/>
              <a:t>Подумайте о своих возможностях и способностях, которые могут вам помочь, удовлетворить эту потребность.</a:t>
            </a:r>
          </a:p>
          <a:p>
            <a:pPr algn="just"/>
            <a:r>
              <a:rPr lang="ru-RU" sz="1600" b="1" dirty="0"/>
              <a:t>Попробуйте сделать следующее упражнение, которое поможет понять и начать преодолевать ваш страх.</a:t>
            </a:r>
          </a:p>
          <a:p>
            <a:pPr algn="just"/>
            <a:r>
              <a:rPr lang="ru-RU" sz="1600" b="1" dirty="0"/>
              <a:t>«Представьте, что вам дали чудо лекарство и вы больше не испытываете страхов, тревоги, нерешительности и неуверенности. Вы освободились от внутренней цензуры, внешнего давления. Действие чудо лекарства продолжается неделю. Запишите:</a:t>
            </a:r>
          </a:p>
          <a:p>
            <a:pPr marL="285750" indent="-285750" algn="just">
              <a:buFont typeface="Wingdings" panose="05000000000000000000" pitchFamily="2" charset="2"/>
              <a:buChar char="ü"/>
            </a:pPr>
            <a:r>
              <a:rPr lang="ru-RU" sz="1600" i="1" dirty="0" smtClean="0"/>
              <a:t>Что </a:t>
            </a:r>
            <a:r>
              <a:rPr lang="ru-RU" sz="1600" i="1" dirty="0"/>
              <a:t>вы будете делать за эту неделю? Что говорить?</a:t>
            </a:r>
          </a:p>
          <a:p>
            <a:pPr marL="285750" indent="-285750" algn="just">
              <a:buFont typeface="Wingdings" panose="05000000000000000000" pitchFamily="2" charset="2"/>
              <a:buChar char="ü"/>
            </a:pPr>
            <a:r>
              <a:rPr lang="ru-RU" sz="1600" i="1" dirty="0" smtClean="0"/>
              <a:t>Какой </a:t>
            </a:r>
            <a:r>
              <a:rPr lang="ru-RU" sz="1600" i="1" dirty="0"/>
              <a:t>станет ваша жизнь?</a:t>
            </a:r>
          </a:p>
          <a:p>
            <a:pPr marL="285750" indent="-285750" algn="just">
              <a:buFont typeface="Wingdings" panose="05000000000000000000" pitchFamily="2" charset="2"/>
              <a:buChar char="ü"/>
            </a:pPr>
            <a:r>
              <a:rPr lang="ru-RU" sz="1600" i="1" dirty="0" smtClean="0"/>
              <a:t>Как </a:t>
            </a:r>
            <a:r>
              <a:rPr lang="ru-RU" sz="1600" i="1" dirty="0"/>
              <a:t>вы будете себя чувствовать?</a:t>
            </a:r>
          </a:p>
          <a:p>
            <a:pPr marL="285750" indent="-285750" algn="just">
              <a:buFont typeface="Wingdings" panose="05000000000000000000" pitchFamily="2" charset="2"/>
              <a:buChar char="ü"/>
            </a:pPr>
            <a:r>
              <a:rPr lang="ru-RU" sz="1600" i="1" dirty="0" smtClean="0"/>
              <a:t>Как </a:t>
            </a:r>
            <a:r>
              <a:rPr lang="ru-RU" sz="1600" i="1" dirty="0"/>
              <a:t>вы проживете эту неделю?</a:t>
            </a:r>
          </a:p>
          <a:p>
            <a:pPr algn="just"/>
            <a:r>
              <a:rPr lang="ru-RU" sz="1600" b="1" dirty="0"/>
              <a:t>Описывайте как можно подробнее и красочнее. После того, как вы все написали, прочтите очень внимательно и ответьте на вопросы:</a:t>
            </a:r>
          </a:p>
          <a:p>
            <a:pPr marL="285750" indent="-285750" algn="just">
              <a:buFont typeface="Wingdings" panose="05000000000000000000" pitchFamily="2" charset="2"/>
              <a:buChar char="ü"/>
            </a:pPr>
            <a:r>
              <a:rPr lang="ru-RU" sz="1600" i="1" dirty="0" smtClean="0"/>
              <a:t>Что </a:t>
            </a:r>
            <a:r>
              <a:rPr lang="ru-RU" sz="1600" i="1" dirty="0"/>
              <a:t>из того, что вы написали, вы уже делаете или можете сделать без лекарств?</a:t>
            </a:r>
          </a:p>
          <a:p>
            <a:pPr marL="285750" indent="-285750" algn="just">
              <a:buFont typeface="Wingdings" panose="05000000000000000000" pitchFamily="2" charset="2"/>
              <a:buChar char="ü"/>
            </a:pPr>
            <a:r>
              <a:rPr lang="ru-RU" sz="1600" i="1" dirty="0" smtClean="0"/>
              <a:t>Что </a:t>
            </a:r>
            <a:r>
              <a:rPr lang="ru-RU" sz="1600" i="1" dirty="0"/>
              <a:t>вы будете делать, когда исчезнет ваш страх?</a:t>
            </a:r>
          </a:p>
          <a:p>
            <a:pPr marL="285750" indent="-285750" algn="just">
              <a:buFont typeface="Wingdings" panose="05000000000000000000" pitchFamily="2" charset="2"/>
              <a:buChar char="ü"/>
            </a:pPr>
            <a:r>
              <a:rPr lang="ru-RU" sz="1600" i="1" dirty="0" smtClean="0"/>
              <a:t>К </a:t>
            </a:r>
            <a:r>
              <a:rPr lang="ru-RU" sz="1600" i="1" dirty="0"/>
              <a:t>чему вы стремитесь</a:t>
            </a:r>
            <a:r>
              <a:rPr lang="ru-RU" sz="1600" i="1" dirty="0" smtClean="0"/>
              <a:t>?</a:t>
            </a:r>
          </a:p>
          <a:p>
            <a:pPr marL="285750" indent="-285750" algn="just">
              <a:buFont typeface="Wingdings" panose="05000000000000000000" pitchFamily="2" charset="2"/>
              <a:buChar char="ü"/>
            </a:pPr>
            <a:endParaRPr lang="ru-RU" sz="1600" i="1" dirty="0"/>
          </a:p>
          <a:p>
            <a:pPr marL="285750" indent="-285750" algn="just">
              <a:buFont typeface="Wingdings" panose="05000000000000000000" pitchFamily="2" charset="2"/>
              <a:buChar char="ü"/>
            </a:pPr>
            <a:endParaRPr lang="ru-RU" sz="1600" i="1" dirty="0" smtClean="0"/>
          </a:p>
          <a:p>
            <a:pPr marL="285750" indent="-285750" algn="just">
              <a:buFont typeface="Wingdings" panose="05000000000000000000" pitchFamily="2" charset="2"/>
              <a:buChar char="ü"/>
            </a:pPr>
            <a:endParaRPr lang="ru-RU" sz="1600" i="1" dirty="0"/>
          </a:p>
          <a:p>
            <a:pPr marL="285750" indent="-285750" algn="just">
              <a:buFont typeface="Wingdings" panose="05000000000000000000" pitchFamily="2" charset="2"/>
              <a:buChar char="ü"/>
            </a:pPr>
            <a:endParaRPr lang="ru-RU" sz="1600" i="1" dirty="0" smtClean="0"/>
          </a:p>
          <a:p>
            <a:pPr marL="285750" indent="-285750" algn="just">
              <a:buFont typeface="Wingdings" panose="05000000000000000000" pitchFamily="2" charset="2"/>
              <a:buChar char="ü"/>
            </a:pPr>
            <a:endParaRPr lang="ru-RU" dirty="0"/>
          </a:p>
        </p:txBody>
      </p:sp>
      <p:pic>
        <p:nvPicPr>
          <p:cNvPr id="1030" name="Picture 6" descr="Человек для презентации на прозрачном фоне - фото и картинки abrakadabra.fu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01201" y="4505536"/>
            <a:ext cx="1960582" cy="1960582"/>
          </a:xfrm>
          <a:prstGeom prst="rect">
            <a:avLst/>
          </a:prstGeom>
          <a:noFill/>
          <a:ln>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98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8" end="8"/>
                                            </p:txEl>
                                          </p:spTgt>
                                        </p:tgtEl>
                                        <p:attrNameLst>
                                          <p:attrName>style.visibility</p:attrName>
                                        </p:attrNameLst>
                                      </p:cBhvr>
                                      <p:to>
                                        <p:strVal val="visible"/>
                                      </p:to>
                                    </p:set>
                                    <p:animEffect transition="in" filter="fade">
                                      <p:cBhvr>
                                        <p:cTn id="7" dur="1000"/>
                                        <p:tgtEl>
                                          <p:spTgt spid="6">
                                            <p:txEl>
                                              <p:pRg st="8" end="8"/>
                                            </p:txEl>
                                          </p:spTgt>
                                        </p:tgtEl>
                                      </p:cBhvr>
                                    </p:animEffect>
                                    <p:anim calcmode="lin" valueType="num">
                                      <p:cBhvr>
                                        <p:cTn id="8"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8" end="8"/>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9" end="9"/>
                                            </p:txEl>
                                          </p:spTgt>
                                        </p:tgtEl>
                                        <p:attrNameLst>
                                          <p:attrName>style.visibility</p:attrName>
                                        </p:attrNameLst>
                                      </p:cBhvr>
                                      <p:to>
                                        <p:strVal val="visible"/>
                                      </p:to>
                                    </p:set>
                                    <p:animEffect transition="in" filter="fade">
                                      <p:cBhvr>
                                        <p:cTn id="12" dur="1000"/>
                                        <p:tgtEl>
                                          <p:spTgt spid="6">
                                            <p:txEl>
                                              <p:pRg st="9" end="9"/>
                                            </p:txEl>
                                          </p:spTgt>
                                        </p:tgtEl>
                                      </p:cBhvr>
                                    </p:animEffect>
                                    <p:anim calcmode="lin" valueType="num">
                                      <p:cBhvr>
                                        <p:cTn id="13"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9" end="9"/>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xEl>
                                              <p:pRg st="10" end="10"/>
                                            </p:txEl>
                                          </p:spTgt>
                                        </p:tgtEl>
                                        <p:attrNameLst>
                                          <p:attrName>style.visibility</p:attrName>
                                        </p:attrNameLst>
                                      </p:cBhvr>
                                      <p:to>
                                        <p:strVal val="visible"/>
                                      </p:to>
                                    </p:set>
                                    <p:animEffect transition="in" filter="fade">
                                      <p:cBhvr>
                                        <p:cTn id="17" dur="1000"/>
                                        <p:tgtEl>
                                          <p:spTgt spid="6">
                                            <p:txEl>
                                              <p:pRg st="10" end="10"/>
                                            </p:txEl>
                                          </p:spTgt>
                                        </p:tgtEl>
                                      </p:cBhvr>
                                    </p:animEffect>
                                    <p:anim calcmode="lin" valueType="num">
                                      <p:cBhvr>
                                        <p:cTn id="18"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10" end="10"/>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xEl>
                                              <p:pRg st="11" end="11"/>
                                            </p:txEl>
                                          </p:spTgt>
                                        </p:tgtEl>
                                        <p:attrNameLst>
                                          <p:attrName>style.visibility</p:attrName>
                                        </p:attrNameLst>
                                      </p:cBhvr>
                                      <p:to>
                                        <p:strVal val="visible"/>
                                      </p:to>
                                    </p:set>
                                    <p:animEffect transition="in" filter="fade">
                                      <p:cBhvr>
                                        <p:cTn id="22" dur="1000"/>
                                        <p:tgtEl>
                                          <p:spTgt spid="6">
                                            <p:txEl>
                                              <p:pRg st="11" end="11"/>
                                            </p:txEl>
                                          </p:spTgt>
                                        </p:tgtEl>
                                      </p:cBhvr>
                                    </p:animEffect>
                                    <p:anim calcmode="lin" valueType="num">
                                      <p:cBhvr>
                                        <p:cTn id="23" dur="1000" fill="hold"/>
                                        <p:tgtEl>
                                          <p:spTgt spid="6">
                                            <p:txEl>
                                              <p:pRg st="11" end="11"/>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6">
                                            <p:txEl>
                                              <p:pRg st="12" end="12"/>
                                            </p:txEl>
                                          </p:spTgt>
                                        </p:tgtEl>
                                        <p:attrNameLst>
                                          <p:attrName>style.visibility</p:attrName>
                                        </p:attrNameLst>
                                      </p:cBhvr>
                                      <p:to>
                                        <p:strVal val="visible"/>
                                      </p:to>
                                    </p:set>
                                    <p:animEffect transition="in" filter="fade">
                                      <p:cBhvr>
                                        <p:cTn id="29" dur="1000"/>
                                        <p:tgtEl>
                                          <p:spTgt spid="6">
                                            <p:txEl>
                                              <p:pRg st="12" end="12"/>
                                            </p:txEl>
                                          </p:spTgt>
                                        </p:tgtEl>
                                      </p:cBhvr>
                                    </p:animEffect>
                                    <p:anim calcmode="lin" valueType="num">
                                      <p:cBhvr>
                                        <p:cTn id="30" dur="1000" fill="hold"/>
                                        <p:tgtEl>
                                          <p:spTgt spid="6">
                                            <p:txEl>
                                              <p:pRg st="12" end="12"/>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12" end="12"/>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6">
                                            <p:txEl>
                                              <p:pRg st="13" end="13"/>
                                            </p:txEl>
                                          </p:spTgt>
                                        </p:tgtEl>
                                        <p:attrNameLst>
                                          <p:attrName>style.visibility</p:attrName>
                                        </p:attrNameLst>
                                      </p:cBhvr>
                                      <p:to>
                                        <p:strVal val="visible"/>
                                      </p:to>
                                    </p:set>
                                    <p:animEffect transition="in" filter="fade">
                                      <p:cBhvr>
                                        <p:cTn id="34" dur="1000"/>
                                        <p:tgtEl>
                                          <p:spTgt spid="6">
                                            <p:txEl>
                                              <p:pRg st="13" end="13"/>
                                            </p:txEl>
                                          </p:spTgt>
                                        </p:tgtEl>
                                      </p:cBhvr>
                                    </p:animEffect>
                                    <p:anim calcmode="lin" valueType="num">
                                      <p:cBhvr>
                                        <p:cTn id="35" dur="1000" fill="hold"/>
                                        <p:tgtEl>
                                          <p:spTgt spid="6">
                                            <p:txEl>
                                              <p:pRg st="13" end="13"/>
                                            </p:txEl>
                                          </p:spTgt>
                                        </p:tgtEl>
                                        <p:attrNameLst>
                                          <p:attrName>ppt_x</p:attrName>
                                        </p:attrNameLst>
                                      </p:cBhvr>
                                      <p:tavLst>
                                        <p:tav tm="0">
                                          <p:val>
                                            <p:strVal val="#ppt_x"/>
                                          </p:val>
                                        </p:tav>
                                        <p:tav tm="100000">
                                          <p:val>
                                            <p:strVal val="#ppt_x"/>
                                          </p:val>
                                        </p:tav>
                                      </p:tavLst>
                                    </p:anim>
                                    <p:anim calcmode="lin" valueType="num">
                                      <p:cBhvr>
                                        <p:cTn id="36" dur="1000" fill="hold"/>
                                        <p:tgtEl>
                                          <p:spTgt spid="6">
                                            <p:txEl>
                                              <p:pRg st="13" end="13"/>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6">
                                            <p:txEl>
                                              <p:pRg st="14" end="14"/>
                                            </p:txEl>
                                          </p:spTgt>
                                        </p:tgtEl>
                                        <p:attrNameLst>
                                          <p:attrName>style.visibility</p:attrName>
                                        </p:attrNameLst>
                                      </p:cBhvr>
                                      <p:to>
                                        <p:strVal val="visible"/>
                                      </p:to>
                                    </p:set>
                                    <p:animEffect transition="in" filter="fade">
                                      <p:cBhvr>
                                        <p:cTn id="39" dur="1000"/>
                                        <p:tgtEl>
                                          <p:spTgt spid="6">
                                            <p:txEl>
                                              <p:pRg st="14" end="14"/>
                                            </p:txEl>
                                          </p:spTgt>
                                        </p:tgtEl>
                                      </p:cBhvr>
                                    </p:animEffect>
                                    <p:anim calcmode="lin" valueType="num">
                                      <p:cBhvr>
                                        <p:cTn id="40" dur="1000" fill="hold"/>
                                        <p:tgtEl>
                                          <p:spTgt spid="6">
                                            <p:txEl>
                                              <p:pRg st="14" end="14"/>
                                            </p:txEl>
                                          </p:spTgt>
                                        </p:tgtEl>
                                        <p:attrNameLst>
                                          <p:attrName>ppt_x</p:attrName>
                                        </p:attrNameLst>
                                      </p:cBhvr>
                                      <p:tavLst>
                                        <p:tav tm="0">
                                          <p:val>
                                            <p:strVal val="#ppt_x"/>
                                          </p:val>
                                        </p:tav>
                                        <p:tav tm="100000">
                                          <p:val>
                                            <p:strVal val="#ppt_x"/>
                                          </p:val>
                                        </p:tav>
                                      </p:tavLst>
                                    </p:anim>
                                    <p:anim calcmode="lin" valueType="num">
                                      <p:cBhvr>
                                        <p:cTn id="41" dur="1000" fill="hold"/>
                                        <p:tgtEl>
                                          <p:spTgt spid="6">
                                            <p:txEl>
                                              <p:pRg st="14" end="14"/>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6">
                                            <p:txEl>
                                              <p:pRg st="15" end="15"/>
                                            </p:txEl>
                                          </p:spTgt>
                                        </p:tgtEl>
                                        <p:attrNameLst>
                                          <p:attrName>style.visibility</p:attrName>
                                        </p:attrNameLst>
                                      </p:cBhvr>
                                      <p:to>
                                        <p:strVal val="visible"/>
                                      </p:to>
                                    </p:set>
                                    <p:animEffect transition="in" filter="fade">
                                      <p:cBhvr>
                                        <p:cTn id="44" dur="1000"/>
                                        <p:tgtEl>
                                          <p:spTgt spid="6">
                                            <p:txEl>
                                              <p:pRg st="15" end="15"/>
                                            </p:txEl>
                                          </p:spTgt>
                                        </p:tgtEl>
                                      </p:cBhvr>
                                    </p:animEffect>
                                    <p:anim calcmode="lin" valueType="num">
                                      <p:cBhvr>
                                        <p:cTn id="45" dur="1000" fill="hold"/>
                                        <p:tgtEl>
                                          <p:spTgt spid="6">
                                            <p:txEl>
                                              <p:pRg st="15" end="15"/>
                                            </p:txEl>
                                          </p:spTgt>
                                        </p:tgtEl>
                                        <p:attrNameLst>
                                          <p:attrName>ppt_x</p:attrName>
                                        </p:attrNameLst>
                                      </p:cBhvr>
                                      <p:tavLst>
                                        <p:tav tm="0">
                                          <p:val>
                                            <p:strVal val="#ppt_x"/>
                                          </p:val>
                                        </p:tav>
                                        <p:tav tm="100000">
                                          <p:val>
                                            <p:strVal val="#ppt_x"/>
                                          </p:val>
                                        </p:tav>
                                      </p:tavLst>
                                    </p:anim>
                                    <p:anim calcmode="lin" valueType="num">
                                      <p:cBhvr>
                                        <p:cTn id="46" dur="1000" fill="hold"/>
                                        <p:tgtEl>
                                          <p:spTgt spid="6">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975573" y="180466"/>
            <a:ext cx="5046766" cy="369332"/>
          </a:xfrm>
          <a:prstGeom prst="rect">
            <a:avLst/>
          </a:prstGeom>
        </p:spPr>
        <p:txBody>
          <a:bodyPr wrap="none">
            <a:spAutoFit/>
          </a:bodyPr>
          <a:lstStyle/>
          <a:p>
            <a:r>
              <a:rPr lang="ru-RU" b="1" dirty="0">
                <a:solidFill>
                  <a:srgbClr val="002060"/>
                </a:solidFill>
                <a:latin typeface="Times New Roman" panose="02020603050405020304" pitchFamily="18" charset="0"/>
                <a:cs typeface="Times New Roman" panose="02020603050405020304" pitchFamily="18" charset="0"/>
              </a:rPr>
              <a:t>Алгоритм оказания психологической помощи </a:t>
            </a:r>
            <a:endParaRPr lang="ru-RU" dirty="0">
              <a:solidFill>
                <a:srgbClr val="002060"/>
              </a:solidFill>
            </a:endParaRPr>
          </a:p>
        </p:txBody>
      </p:sp>
      <p:sp>
        <p:nvSpPr>
          <p:cNvPr id="6" name="Прямоугольник 5"/>
          <p:cNvSpPr/>
          <p:nvPr/>
        </p:nvSpPr>
        <p:spPr>
          <a:xfrm>
            <a:off x="474784" y="549798"/>
            <a:ext cx="11324492" cy="5816977"/>
          </a:xfrm>
          <a:prstGeom prst="rect">
            <a:avLst/>
          </a:prstGeom>
          <a:ln>
            <a:solidFill>
              <a:srgbClr val="002060"/>
            </a:solidFill>
          </a:ln>
        </p:spPr>
        <p:txBody>
          <a:bodyPr wrap="square">
            <a:spAutoFit/>
          </a:bodyPr>
          <a:lstStyle/>
          <a:p>
            <a:r>
              <a:rPr lang="ru-RU" b="1" dirty="0" smtClean="0">
                <a:solidFill>
                  <a:srgbClr val="FF0000"/>
                </a:solidFill>
              </a:rPr>
              <a:t>Экспресс </a:t>
            </a:r>
            <a:r>
              <a:rPr lang="ru-RU" b="1" dirty="0">
                <a:solidFill>
                  <a:srgbClr val="FF0000"/>
                </a:solidFill>
              </a:rPr>
              <a:t>техники при приступах </a:t>
            </a:r>
            <a:r>
              <a:rPr lang="ru-RU" b="1" dirty="0" smtClean="0">
                <a:solidFill>
                  <a:srgbClr val="FF0000"/>
                </a:solidFill>
              </a:rPr>
              <a:t>страха</a:t>
            </a:r>
          </a:p>
          <a:p>
            <a:pPr algn="ctr"/>
            <a:r>
              <a:rPr lang="ru-RU" b="1" dirty="0" smtClean="0">
                <a:solidFill>
                  <a:srgbClr val="FF0000"/>
                </a:solidFill>
              </a:rPr>
              <a:t>Техника </a:t>
            </a:r>
            <a:r>
              <a:rPr lang="ru-RU" b="1" dirty="0">
                <a:solidFill>
                  <a:srgbClr val="FF0000"/>
                </a:solidFill>
              </a:rPr>
              <a:t>«Нарисуй свой страх</a:t>
            </a:r>
            <a:r>
              <a:rPr lang="ru-RU" b="1" dirty="0" smtClean="0">
                <a:solidFill>
                  <a:srgbClr val="FF0000"/>
                </a:solidFill>
              </a:rPr>
              <a:t>»</a:t>
            </a:r>
          </a:p>
          <a:p>
            <a:pPr algn="ctr"/>
            <a:endParaRPr lang="ru-RU" sz="1600" b="1" i="1" dirty="0">
              <a:solidFill>
                <a:srgbClr val="FF0000"/>
              </a:solidFill>
            </a:endParaRPr>
          </a:p>
          <a:p>
            <a:pPr algn="just"/>
            <a:r>
              <a:rPr lang="ru-RU" sz="1600" b="1" dirty="0"/>
              <a:t>Для работы необходимо уединиться на 30-40 минут, отключив все возможные средства связи. Вам понадобятся 2-3 листа формата А4 и цветные карандаши, гуашь или акварельные краски, кисточки.</a:t>
            </a:r>
          </a:p>
          <a:p>
            <a:pPr algn="just"/>
            <a:r>
              <a:rPr lang="ru-RU" sz="1600" b="1" dirty="0"/>
              <a:t>Инструкция. Сядьте удобно. Закройте глаза. Сделайте 3-5 глубоких вдоха-выдоха. Вспомните ситуацию, в которой вас одолевает страх. Постарайтесь придать своему страху форму. Все, что вам представится, и будет верным. Возьмите карандаши и нарисуйте свой страх. Можно нарисовать не только отдельно страх, а целиком прорисовать ситуацию, доставляющую вам дискомфорт. Если сложно сразу представить образ страха, помогите себе вопросами:</a:t>
            </a:r>
          </a:p>
          <a:p>
            <a:pPr marL="285750" indent="-285750" algn="just">
              <a:buFont typeface="Wingdings" panose="05000000000000000000" pitchFamily="2" charset="2"/>
              <a:buChar char="ü"/>
            </a:pPr>
            <a:r>
              <a:rPr lang="ru-RU" sz="1600" i="1" dirty="0" smtClean="0"/>
              <a:t>какой </a:t>
            </a:r>
            <a:r>
              <a:rPr lang="ru-RU" sz="1600" i="1" dirty="0"/>
              <a:t>ты формы? </a:t>
            </a:r>
            <a:endParaRPr lang="ru-RU" sz="1600" i="1" dirty="0" smtClean="0"/>
          </a:p>
          <a:p>
            <a:pPr marL="285750" indent="-285750" algn="just">
              <a:buFont typeface="Wingdings" panose="05000000000000000000" pitchFamily="2" charset="2"/>
              <a:buChar char="ü"/>
            </a:pPr>
            <a:r>
              <a:rPr lang="ru-RU" sz="1600" i="1" dirty="0" smtClean="0"/>
              <a:t>на </a:t>
            </a:r>
            <a:r>
              <a:rPr lang="ru-RU" sz="1600" i="1" dirty="0"/>
              <a:t>что или кого ты можешь быть похож?</a:t>
            </a:r>
          </a:p>
          <a:p>
            <a:pPr marL="285750" indent="-285750" algn="just">
              <a:buFont typeface="Wingdings" panose="05000000000000000000" pitchFamily="2" charset="2"/>
              <a:buChar char="ü"/>
            </a:pPr>
            <a:r>
              <a:rPr lang="ru-RU" sz="1600" i="1" dirty="0" smtClean="0"/>
              <a:t>какого </a:t>
            </a:r>
            <a:r>
              <a:rPr lang="ru-RU" sz="1600" i="1" dirty="0"/>
              <a:t>ты размера?</a:t>
            </a:r>
          </a:p>
          <a:p>
            <a:pPr marL="285750" indent="-285750" algn="just">
              <a:buFont typeface="Wingdings" panose="05000000000000000000" pitchFamily="2" charset="2"/>
              <a:buChar char="ü"/>
            </a:pPr>
            <a:r>
              <a:rPr lang="ru-RU" sz="1600" i="1" dirty="0" smtClean="0"/>
              <a:t>какого </a:t>
            </a:r>
            <a:r>
              <a:rPr lang="ru-RU" sz="1600" i="1" dirty="0"/>
              <a:t>ты цвета?</a:t>
            </a:r>
          </a:p>
          <a:p>
            <a:pPr algn="just"/>
            <a:r>
              <a:rPr lang="ru-RU" sz="1600" b="1" dirty="0"/>
              <a:t>Некоторое время понаблюдайте за своим внутренним состоянием относительно вашего рисунка. И проговорите вслух, чего вы боитесь. Что сделать дальше (варианты на выбор):</a:t>
            </a:r>
          </a:p>
          <a:p>
            <a:pPr marL="285750" indent="-285750" algn="just">
              <a:buFont typeface="Wingdings" panose="05000000000000000000" pitchFamily="2" charset="2"/>
              <a:buChar char="ü"/>
            </a:pPr>
            <a:r>
              <a:rPr lang="ru-RU" sz="1600" b="1" i="1" dirty="0" smtClean="0"/>
              <a:t>уничтожьте </a:t>
            </a:r>
            <a:r>
              <a:rPr lang="ru-RU" sz="1600" b="1" i="1" dirty="0"/>
              <a:t>рисунок, а, следовательно, и сам страх любым способом, который пришел в голову;</a:t>
            </a:r>
          </a:p>
          <a:p>
            <a:pPr marL="285750" indent="-285750" algn="just">
              <a:buFont typeface="Wingdings" panose="05000000000000000000" pitchFamily="2" charset="2"/>
              <a:buChar char="ü"/>
            </a:pPr>
            <a:r>
              <a:rPr lang="ru-RU" sz="1600" b="1" i="1" dirty="0" smtClean="0"/>
              <a:t>нарисуйте </a:t>
            </a:r>
            <a:r>
              <a:rPr lang="ru-RU" sz="1600" b="1" i="1" dirty="0"/>
              <a:t>какие-то детали, если считаете нужным, добавьте цвет и т.п.;</a:t>
            </a:r>
          </a:p>
          <a:p>
            <a:pPr marL="285750" indent="-285750" algn="just">
              <a:buFont typeface="Wingdings" panose="05000000000000000000" pitchFamily="2" charset="2"/>
              <a:buChar char="ü"/>
            </a:pPr>
            <a:r>
              <a:rPr lang="ru-RU" sz="1600" b="1" i="1" dirty="0" smtClean="0"/>
              <a:t>трансформируйте </a:t>
            </a:r>
            <a:r>
              <a:rPr lang="ru-RU" sz="1600" b="1" i="1" dirty="0"/>
              <a:t>рисунок, чтобы образ стал приятным и добрым.</a:t>
            </a:r>
          </a:p>
          <a:p>
            <a:pPr algn="just"/>
            <a:r>
              <a:rPr lang="ru-RU" sz="1600" b="1" dirty="0"/>
              <a:t>Возьмите чистый лист и нарисуйте еще раз этот же страх. Вы увидите, что он имеет теперь другую форму и размер, изменилась цветовая палитра.</a:t>
            </a:r>
          </a:p>
          <a:p>
            <a:pPr algn="just"/>
            <a:r>
              <a:rPr lang="ru-RU" sz="1600" b="1" dirty="0"/>
              <a:t>Еще раз понаблюдайте за своими внутренними ощущениями и отношением к страху. Если вы все еще ощущаете напряжение, глядя на рисунок, то прорисовывайте это страх (не обязательно сразу, можно вернуться к проработке через день или неделю) до тех пор, пока не перестанете бояться</a:t>
            </a:r>
            <a:r>
              <a:rPr lang="ru-RU" sz="1600" b="1" dirty="0" smtClean="0"/>
              <a:t>.</a:t>
            </a:r>
            <a:endParaRPr lang="ru-RU" dirty="0"/>
          </a:p>
        </p:txBody>
      </p:sp>
    </p:spTree>
    <p:extLst>
      <p:ext uri="{BB962C8B-B14F-4D97-AF65-F5344CB8AC3E}">
        <p14:creationId xmlns:p14="http://schemas.microsoft.com/office/powerpoint/2010/main" val="367816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9" end="9"/>
                                            </p:txEl>
                                          </p:spTgt>
                                        </p:tgtEl>
                                        <p:attrNameLst>
                                          <p:attrName>style.visibility</p:attrName>
                                        </p:attrNameLst>
                                      </p:cBhvr>
                                      <p:to>
                                        <p:strVal val="visible"/>
                                      </p:to>
                                    </p:set>
                                    <p:animEffect transition="in" filter="fade">
                                      <p:cBhvr>
                                        <p:cTn id="7" dur="1000"/>
                                        <p:tgtEl>
                                          <p:spTgt spid="6">
                                            <p:txEl>
                                              <p:pRg st="9" end="9"/>
                                            </p:txEl>
                                          </p:spTgt>
                                        </p:tgtEl>
                                      </p:cBhvr>
                                    </p:animEffect>
                                    <p:anim calcmode="lin" valueType="num">
                                      <p:cBhvr>
                                        <p:cTn id="8"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9" end="9"/>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10" end="10"/>
                                            </p:txEl>
                                          </p:spTgt>
                                        </p:tgtEl>
                                        <p:attrNameLst>
                                          <p:attrName>style.visibility</p:attrName>
                                        </p:attrNameLst>
                                      </p:cBhvr>
                                      <p:to>
                                        <p:strVal val="visible"/>
                                      </p:to>
                                    </p:set>
                                    <p:animEffect transition="in" filter="fade">
                                      <p:cBhvr>
                                        <p:cTn id="12" dur="1000"/>
                                        <p:tgtEl>
                                          <p:spTgt spid="6">
                                            <p:txEl>
                                              <p:pRg st="10" end="10"/>
                                            </p:txEl>
                                          </p:spTgt>
                                        </p:tgtEl>
                                      </p:cBhvr>
                                    </p:animEffect>
                                    <p:anim calcmode="lin" valueType="num">
                                      <p:cBhvr>
                                        <p:cTn id="13"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11" end="11"/>
                                            </p:txEl>
                                          </p:spTgt>
                                        </p:tgtEl>
                                        <p:attrNameLst>
                                          <p:attrName>style.visibility</p:attrName>
                                        </p:attrNameLst>
                                      </p:cBhvr>
                                      <p:to>
                                        <p:strVal val="visible"/>
                                      </p:to>
                                    </p:set>
                                    <p:animEffect transition="in" filter="fade">
                                      <p:cBhvr>
                                        <p:cTn id="19" dur="1000"/>
                                        <p:tgtEl>
                                          <p:spTgt spid="6">
                                            <p:txEl>
                                              <p:pRg st="11" end="11"/>
                                            </p:txEl>
                                          </p:spTgt>
                                        </p:tgtEl>
                                      </p:cBhvr>
                                    </p:animEffect>
                                    <p:anim calcmode="lin" valueType="num">
                                      <p:cBhvr>
                                        <p:cTn id="20" dur="1000" fill="hold"/>
                                        <p:tgtEl>
                                          <p:spTgt spid="6">
                                            <p:txEl>
                                              <p:pRg st="11" end="11"/>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xEl>
                                              <p:pRg st="12" end="12"/>
                                            </p:txEl>
                                          </p:spTgt>
                                        </p:tgtEl>
                                        <p:attrNameLst>
                                          <p:attrName>style.visibility</p:attrName>
                                        </p:attrNameLst>
                                      </p:cBhvr>
                                      <p:to>
                                        <p:strVal val="visible"/>
                                      </p:to>
                                    </p:set>
                                    <p:animEffect transition="in" filter="fade">
                                      <p:cBhvr>
                                        <p:cTn id="26" dur="1000"/>
                                        <p:tgtEl>
                                          <p:spTgt spid="6">
                                            <p:txEl>
                                              <p:pRg st="12" end="12"/>
                                            </p:txEl>
                                          </p:spTgt>
                                        </p:tgtEl>
                                      </p:cBhvr>
                                    </p:animEffect>
                                    <p:anim calcmode="lin" valueType="num">
                                      <p:cBhvr>
                                        <p:cTn id="27" dur="1000" fill="hold"/>
                                        <p:tgtEl>
                                          <p:spTgt spid="6">
                                            <p:txEl>
                                              <p:pRg st="12" end="12"/>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6">
                                            <p:txEl>
                                              <p:pRg st="13" end="13"/>
                                            </p:txEl>
                                          </p:spTgt>
                                        </p:tgtEl>
                                        <p:attrNameLst>
                                          <p:attrName>style.visibility</p:attrName>
                                        </p:attrNameLst>
                                      </p:cBhvr>
                                      <p:to>
                                        <p:strVal val="visible"/>
                                      </p:to>
                                    </p:set>
                                    <p:animEffect transition="in" filter="fade">
                                      <p:cBhvr>
                                        <p:cTn id="33" dur="1000"/>
                                        <p:tgtEl>
                                          <p:spTgt spid="6">
                                            <p:txEl>
                                              <p:pRg st="13" end="13"/>
                                            </p:txEl>
                                          </p:spTgt>
                                        </p:tgtEl>
                                      </p:cBhvr>
                                    </p:animEffect>
                                    <p:anim calcmode="lin" valueType="num">
                                      <p:cBhvr>
                                        <p:cTn id="34" dur="1000" fill="hold"/>
                                        <p:tgtEl>
                                          <p:spTgt spid="6">
                                            <p:txEl>
                                              <p:pRg st="13" end="13"/>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6">
                                            <p:txEl>
                                              <p:pRg st="14" end="14"/>
                                            </p:txEl>
                                          </p:spTgt>
                                        </p:tgtEl>
                                        <p:attrNameLst>
                                          <p:attrName>style.visibility</p:attrName>
                                        </p:attrNameLst>
                                      </p:cBhvr>
                                      <p:to>
                                        <p:strVal val="visible"/>
                                      </p:to>
                                    </p:set>
                                    <p:animEffect transition="in" filter="fade">
                                      <p:cBhvr>
                                        <p:cTn id="40" dur="1000"/>
                                        <p:tgtEl>
                                          <p:spTgt spid="6">
                                            <p:txEl>
                                              <p:pRg st="14" end="14"/>
                                            </p:txEl>
                                          </p:spTgt>
                                        </p:tgtEl>
                                      </p:cBhvr>
                                    </p:animEffect>
                                    <p:anim calcmode="lin" valueType="num">
                                      <p:cBhvr>
                                        <p:cTn id="41" dur="1000" fill="hold"/>
                                        <p:tgtEl>
                                          <p:spTgt spid="6">
                                            <p:txEl>
                                              <p:pRg st="14" end="14"/>
                                            </p:txEl>
                                          </p:spTgt>
                                        </p:tgtEl>
                                        <p:attrNameLst>
                                          <p:attrName>ppt_x</p:attrName>
                                        </p:attrNameLst>
                                      </p:cBhvr>
                                      <p:tavLst>
                                        <p:tav tm="0">
                                          <p:val>
                                            <p:strVal val="#ppt_x"/>
                                          </p:val>
                                        </p:tav>
                                        <p:tav tm="100000">
                                          <p:val>
                                            <p:strVal val="#ppt_x"/>
                                          </p:val>
                                        </p:tav>
                                      </p:tavLst>
                                    </p:anim>
                                    <p:anim calcmode="lin" valueType="num">
                                      <p:cBhvr>
                                        <p:cTn id="42" dur="1000" fill="hold"/>
                                        <p:tgtEl>
                                          <p:spTgt spid="6">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975573" y="180466"/>
            <a:ext cx="5046766" cy="369332"/>
          </a:xfrm>
          <a:prstGeom prst="rect">
            <a:avLst/>
          </a:prstGeom>
        </p:spPr>
        <p:txBody>
          <a:bodyPr wrap="none">
            <a:spAutoFit/>
          </a:bodyPr>
          <a:lstStyle/>
          <a:p>
            <a:r>
              <a:rPr lang="ru-RU" b="1" dirty="0">
                <a:solidFill>
                  <a:srgbClr val="002060"/>
                </a:solidFill>
                <a:latin typeface="Times New Roman" panose="02020603050405020304" pitchFamily="18" charset="0"/>
                <a:cs typeface="Times New Roman" panose="02020603050405020304" pitchFamily="18" charset="0"/>
              </a:rPr>
              <a:t>Алгоритм оказания психологической помощи </a:t>
            </a:r>
            <a:endParaRPr lang="ru-RU" dirty="0">
              <a:solidFill>
                <a:srgbClr val="002060"/>
              </a:solidFill>
            </a:endParaRPr>
          </a:p>
        </p:txBody>
      </p:sp>
      <p:sp>
        <p:nvSpPr>
          <p:cNvPr id="6" name="Прямоугольник 5"/>
          <p:cNvSpPr/>
          <p:nvPr/>
        </p:nvSpPr>
        <p:spPr>
          <a:xfrm>
            <a:off x="571500" y="755552"/>
            <a:ext cx="11236569" cy="4678204"/>
          </a:xfrm>
          <a:prstGeom prst="rect">
            <a:avLst/>
          </a:prstGeom>
          <a:ln>
            <a:solidFill>
              <a:srgbClr val="002060"/>
            </a:solidFill>
          </a:ln>
        </p:spPr>
        <p:txBody>
          <a:bodyPr wrap="square">
            <a:spAutoFit/>
          </a:bodyPr>
          <a:lstStyle/>
          <a:p>
            <a:r>
              <a:rPr lang="ru-RU" b="1" dirty="0" smtClean="0">
                <a:solidFill>
                  <a:srgbClr val="FF0000"/>
                </a:solidFill>
              </a:rPr>
              <a:t>Экспресс </a:t>
            </a:r>
            <a:r>
              <a:rPr lang="ru-RU" b="1" dirty="0">
                <a:solidFill>
                  <a:srgbClr val="FF0000"/>
                </a:solidFill>
              </a:rPr>
              <a:t>техники при приступах </a:t>
            </a:r>
            <a:r>
              <a:rPr lang="ru-RU" b="1" dirty="0" smtClean="0">
                <a:solidFill>
                  <a:srgbClr val="FF0000"/>
                </a:solidFill>
              </a:rPr>
              <a:t>страха</a:t>
            </a:r>
          </a:p>
          <a:p>
            <a:pPr algn="ctr"/>
            <a:endParaRPr lang="ru-RU" b="1" dirty="0" smtClean="0">
              <a:solidFill>
                <a:srgbClr val="FF0000"/>
              </a:solidFill>
            </a:endParaRPr>
          </a:p>
          <a:p>
            <a:pPr algn="ctr"/>
            <a:r>
              <a:rPr lang="ru-RU" b="1" dirty="0">
                <a:solidFill>
                  <a:srgbClr val="FF0000"/>
                </a:solidFill>
              </a:rPr>
              <a:t>Техника «Придай форму</a:t>
            </a:r>
            <a:r>
              <a:rPr lang="ru-RU" b="1" dirty="0" smtClean="0">
                <a:solidFill>
                  <a:srgbClr val="FF0000"/>
                </a:solidFill>
              </a:rPr>
              <a:t>»</a:t>
            </a:r>
          </a:p>
          <a:p>
            <a:pPr algn="ctr"/>
            <a:endParaRPr lang="ru-RU" sz="1600" b="1" i="1" dirty="0">
              <a:solidFill>
                <a:srgbClr val="FF0000"/>
              </a:solidFill>
            </a:endParaRPr>
          </a:p>
          <a:p>
            <a:pPr algn="just"/>
            <a:r>
              <a:rPr lang="ru-RU" sz="1600" b="1" dirty="0"/>
              <a:t>Для работы понадобится пластилин. Можно использовать соленое тесто или глину.</a:t>
            </a:r>
          </a:p>
          <a:p>
            <a:pPr algn="just"/>
            <a:r>
              <a:rPr lang="ru-RU" sz="1600" b="1" dirty="0"/>
              <a:t>Инструкция. </a:t>
            </a:r>
            <a:endParaRPr lang="ru-RU" sz="1600" b="1" dirty="0" smtClean="0"/>
          </a:p>
          <a:p>
            <a:pPr algn="just"/>
            <a:r>
              <a:rPr lang="ru-RU" sz="1600" b="1" dirty="0" smtClean="0"/>
              <a:t>Сядьте </a:t>
            </a:r>
            <a:r>
              <a:rPr lang="ru-RU" sz="1600" b="1" dirty="0"/>
              <a:t>удобно. Закройте глаза. Сделайте 3-5 глубоких вдоха-выдоха. Представьте себе свой страх или пугающую ситуацию. Начните лепить страх, используя пластилин разного цвета. Тесто можно предварительно покрасить в нужные цвета.</a:t>
            </a:r>
          </a:p>
          <a:p>
            <a:pPr algn="just"/>
            <a:endParaRPr lang="ru-RU" sz="1600" b="1" dirty="0" smtClean="0"/>
          </a:p>
          <a:p>
            <a:pPr algn="just"/>
            <a:r>
              <a:rPr lang="ru-RU" sz="1600" b="1" dirty="0" smtClean="0"/>
              <a:t>В </a:t>
            </a:r>
            <a:r>
              <a:rPr lang="ru-RU" sz="1600" b="1" dirty="0"/>
              <a:t>процессе лепки наблюдайте за ощущениями в теле и эмоциональным состоянием. </a:t>
            </a:r>
            <a:endParaRPr lang="ru-RU" sz="1600" b="1" dirty="0" smtClean="0"/>
          </a:p>
          <a:p>
            <a:pPr algn="just"/>
            <a:r>
              <a:rPr lang="ru-RU" sz="1600" i="1" dirty="0" smtClean="0"/>
              <a:t>«</a:t>
            </a:r>
            <a:r>
              <a:rPr lang="ru-RU" sz="1600" i="1" dirty="0"/>
              <a:t>Поздоровайтесь и познакомьтесь» со своим страхом.</a:t>
            </a:r>
          </a:p>
          <a:p>
            <a:pPr algn="just"/>
            <a:r>
              <a:rPr lang="ru-RU" sz="1600" i="1" dirty="0"/>
              <a:t>«Поговорите» с ним. Выскажите своему страху все, что хотите. Например:</a:t>
            </a:r>
          </a:p>
          <a:p>
            <a:pPr algn="just"/>
            <a:r>
              <a:rPr lang="ru-RU" sz="1600" i="1" dirty="0"/>
              <a:t>«Я благодарен тебе, что ты был в моей жизни! Ты свою задачу выполнил. Я отпускаю тебя».</a:t>
            </a:r>
          </a:p>
          <a:p>
            <a:pPr algn="just"/>
            <a:r>
              <a:rPr lang="ru-RU" sz="1600" b="1" dirty="0"/>
              <a:t>Если фигура доставляет вам некий дискомфорт, измените ее форму, цвет, размер или уничтожьте.</a:t>
            </a:r>
          </a:p>
          <a:p>
            <a:pPr algn="just"/>
            <a:r>
              <a:rPr lang="ru-RU" sz="1600" b="1" dirty="0"/>
              <a:t>Как только вы почувствовали нейтральное или доброе отношение к страху, работа прекращается.</a:t>
            </a:r>
          </a:p>
          <a:p>
            <a:pPr algn="just"/>
            <a:r>
              <a:rPr lang="ru-RU" sz="1600" b="1" dirty="0"/>
              <a:t>Данную технику можно использовать как дополнение к вышеописанной технике</a:t>
            </a:r>
            <a:r>
              <a:rPr lang="ru-RU" sz="1600" b="1" dirty="0" smtClean="0"/>
              <a:t>.</a:t>
            </a:r>
            <a:endParaRPr lang="ru-RU" dirty="0"/>
          </a:p>
          <a:p>
            <a:endParaRPr lang="ru-RU" dirty="0"/>
          </a:p>
          <a:p>
            <a:endParaRPr lang="ru-RU" dirty="0"/>
          </a:p>
        </p:txBody>
      </p:sp>
      <p:pic>
        <p:nvPicPr>
          <p:cNvPr id="2052" name="Picture 4" descr="Картинки для презентации без фона - Картинки без фона для презентаций - 81  фото vaksven.r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76191" y="3234714"/>
            <a:ext cx="1891201" cy="1891201"/>
          </a:xfrm>
          <a:prstGeom prst="rect">
            <a:avLst/>
          </a:prstGeom>
          <a:noFill/>
          <a:ln>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5823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8" end="8"/>
                                            </p:txEl>
                                          </p:spTgt>
                                        </p:tgtEl>
                                        <p:attrNameLst>
                                          <p:attrName>style.visibility</p:attrName>
                                        </p:attrNameLst>
                                      </p:cBhvr>
                                      <p:to>
                                        <p:strVal val="visible"/>
                                      </p:to>
                                    </p:set>
                                    <p:anim calcmode="lin" valueType="num">
                                      <p:cBhvr additive="base">
                                        <p:cTn id="7"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8" end="8"/>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9" end="9"/>
                                            </p:txEl>
                                          </p:spTgt>
                                        </p:tgtEl>
                                        <p:attrNameLst>
                                          <p:attrName>style.visibility</p:attrName>
                                        </p:attrNameLst>
                                      </p:cBhvr>
                                      <p:to>
                                        <p:strVal val="visible"/>
                                      </p:to>
                                    </p:set>
                                    <p:anim calcmode="lin" valueType="num">
                                      <p:cBhvr additive="base">
                                        <p:cTn id="11"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xEl>
                                              <p:pRg st="10" end="10"/>
                                            </p:txEl>
                                          </p:spTgt>
                                        </p:tgtEl>
                                        <p:attrNameLst>
                                          <p:attrName>style.visibility</p:attrName>
                                        </p:attrNameLst>
                                      </p:cBhvr>
                                      <p:to>
                                        <p:strVal val="visible"/>
                                      </p:to>
                                    </p:set>
                                    <p:animEffect transition="in" filter="fade">
                                      <p:cBhvr>
                                        <p:cTn id="17" dur="1000"/>
                                        <p:tgtEl>
                                          <p:spTgt spid="6">
                                            <p:txEl>
                                              <p:pRg st="10" end="10"/>
                                            </p:txEl>
                                          </p:spTgt>
                                        </p:tgtEl>
                                      </p:cBhvr>
                                    </p:animEffect>
                                    <p:anim calcmode="lin" valueType="num">
                                      <p:cBhvr>
                                        <p:cTn id="18"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10" end="10"/>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xEl>
                                              <p:pRg st="11" end="11"/>
                                            </p:txEl>
                                          </p:spTgt>
                                        </p:tgtEl>
                                        <p:attrNameLst>
                                          <p:attrName>style.visibility</p:attrName>
                                        </p:attrNameLst>
                                      </p:cBhvr>
                                      <p:to>
                                        <p:strVal val="visible"/>
                                      </p:to>
                                    </p:set>
                                    <p:animEffect transition="in" filter="fade">
                                      <p:cBhvr>
                                        <p:cTn id="22" dur="1000"/>
                                        <p:tgtEl>
                                          <p:spTgt spid="6">
                                            <p:txEl>
                                              <p:pRg st="11" end="11"/>
                                            </p:txEl>
                                          </p:spTgt>
                                        </p:tgtEl>
                                      </p:cBhvr>
                                    </p:animEffect>
                                    <p:anim calcmode="lin" valueType="num">
                                      <p:cBhvr>
                                        <p:cTn id="23" dur="1000" fill="hold"/>
                                        <p:tgtEl>
                                          <p:spTgt spid="6">
                                            <p:txEl>
                                              <p:pRg st="11" end="11"/>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6">
                                            <p:txEl>
                                              <p:pRg st="12" end="12"/>
                                            </p:txEl>
                                          </p:spTgt>
                                        </p:tgtEl>
                                        <p:attrNameLst>
                                          <p:attrName>style.visibility</p:attrName>
                                        </p:attrNameLst>
                                      </p:cBhvr>
                                      <p:to>
                                        <p:strVal val="visible"/>
                                      </p:to>
                                    </p:set>
                                    <p:animEffect transition="in" filter="fade">
                                      <p:cBhvr>
                                        <p:cTn id="29" dur="1000"/>
                                        <p:tgtEl>
                                          <p:spTgt spid="6">
                                            <p:txEl>
                                              <p:pRg st="12" end="12"/>
                                            </p:txEl>
                                          </p:spTgt>
                                        </p:tgtEl>
                                      </p:cBhvr>
                                    </p:animEffect>
                                    <p:anim calcmode="lin" valueType="num">
                                      <p:cBhvr>
                                        <p:cTn id="30" dur="1000" fill="hold"/>
                                        <p:tgtEl>
                                          <p:spTgt spid="6">
                                            <p:txEl>
                                              <p:pRg st="12" end="12"/>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12" end="12"/>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6">
                                            <p:txEl>
                                              <p:pRg st="13" end="13"/>
                                            </p:txEl>
                                          </p:spTgt>
                                        </p:tgtEl>
                                        <p:attrNameLst>
                                          <p:attrName>style.visibility</p:attrName>
                                        </p:attrNameLst>
                                      </p:cBhvr>
                                      <p:to>
                                        <p:strVal val="visible"/>
                                      </p:to>
                                    </p:set>
                                    <p:animEffect transition="in" filter="fade">
                                      <p:cBhvr>
                                        <p:cTn id="34" dur="1000"/>
                                        <p:tgtEl>
                                          <p:spTgt spid="6">
                                            <p:txEl>
                                              <p:pRg st="13" end="13"/>
                                            </p:txEl>
                                          </p:spTgt>
                                        </p:tgtEl>
                                      </p:cBhvr>
                                    </p:animEffect>
                                    <p:anim calcmode="lin" valueType="num">
                                      <p:cBhvr>
                                        <p:cTn id="35" dur="1000" fill="hold"/>
                                        <p:tgtEl>
                                          <p:spTgt spid="6">
                                            <p:txEl>
                                              <p:pRg st="13" end="13"/>
                                            </p:txEl>
                                          </p:spTgt>
                                        </p:tgtEl>
                                        <p:attrNameLst>
                                          <p:attrName>ppt_x</p:attrName>
                                        </p:attrNameLst>
                                      </p:cBhvr>
                                      <p:tavLst>
                                        <p:tav tm="0">
                                          <p:val>
                                            <p:strVal val="#ppt_x"/>
                                          </p:val>
                                        </p:tav>
                                        <p:tav tm="100000">
                                          <p:val>
                                            <p:strVal val="#ppt_x"/>
                                          </p:val>
                                        </p:tav>
                                      </p:tavLst>
                                    </p:anim>
                                    <p:anim calcmode="lin" valueType="num">
                                      <p:cBhvr>
                                        <p:cTn id="36" dur="1000" fill="hold"/>
                                        <p:tgtEl>
                                          <p:spTgt spid="6">
                                            <p:txEl>
                                              <p:pRg st="13" end="13"/>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6">
                                            <p:txEl>
                                              <p:pRg st="14" end="14"/>
                                            </p:txEl>
                                          </p:spTgt>
                                        </p:tgtEl>
                                        <p:attrNameLst>
                                          <p:attrName>style.visibility</p:attrName>
                                        </p:attrNameLst>
                                      </p:cBhvr>
                                      <p:to>
                                        <p:strVal val="visible"/>
                                      </p:to>
                                    </p:set>
                                    <p:animEffect transition="in" filter="fade">
                                      <p:cBhvr>
                                        <p:cTn id="39" dur="1000"/>
                                        <p:tgtEl>
                                          <p:spTgt spid="6">
                                            <p:txEl>
                                              <p:pRg st="14" end="14"/>
                                            </p:txEl>
                                          </p:spTgt>
                                        </p:tgtEl>
                                      </p:cBhvr>
                                    </p:animEffect>
                                    <p:anim calcmode="lin" valueType="num">
                                      <p:cBhvr>
                                        <p:cTn id="40" dur="1000" fill="hold"/>
                                        <p:tgtEl>
                                          <p:spTgt spid="6">
                                            <p:txEl>
                                              <p:pRg st="14" end="14"/>
                                            </p:txEl>
                                          </p:spTgt>
                                        </p:tgtEl>
                                        <p:attrNameLst>
                                          <p:attrName>ppt_x</p:attrName>
                                        </p:attrNameLst>
                                      </p:cBhvr>
                                      <p:tavLst>
                                        <p:tav tm="0">
                                          <p:val>
                                            <p:strVal val="#ppt_x"/>
                                          </p:val>
                                        </p:tav>
                                        <p:tav tm="100000">
                                          <p:val>
                                            <p:strVal val="#ppt_x"/>
                                          </p:val>
                                        </p:tav>
                                      </p:tavLst>
                                    </p:anim>
                                    <p:anim calcmode="lin" valueType="num">
                                      <p:cBhvr>
                                        <p:cTn id="41" dur="1000" fill="hold"/>
                                        <p:tgtEl>
                                          <p:spTgt spid="6">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975573" y="180466"/>
            <a:ext cx="5046766" cy="369332"/>
          </a:xfrm>
          <a:prstGeom prst="rect">
            <a:avLst/>
          </a:prstGeom>
        </p:spPr>
        <p:txBody>
          <a:bodyPr wrap="none">
            <a:spAutoFit/>
          </a:bodyPr>
          <a:lstStyle/>
          <a:p>
            <a:r>
              <a:rPr lang="ru-RU" b="1" dirty="0">
                <a:solidFill>
                  <a:srgbClr val="002060"/>
                </a:solidFill>
                <a:latin typeface="Times New Roman" panose="02020603050405020304" pitchFamily="18" charset="0"/>
                <a:cs typeface="Times New Roman" panose="02020603050405020304" pitchFamily="18" charset="0"/>
              </a:rPr>
              <a:t>Алгоритм оказания психологической помощи </a:t>
            </a:r>
            <a:endParaRPr lang="ru-RU" dirty="0">
              <a:solidFill>
                <a:srgbClr val="002060"/>
              </a:solidFill>
            </a:endParaRPr>
          </a:p>
        </p:txBody>
      </p:sp>
      <p:sp>
        <p:nvSpPr>
          <p:cNvPr id="6" name="Прямоугольник 5"/>
          <p:cNvSpPr/>
          <p:nvPr/>
        </p:nvSpPr>
        <p:spPr>
          <a:xfrm>
            <a:off x="483578" y="549798"/>
            <a:ext cx="11262946" cy="5570756"/>
          </a:xfrm>
          <a:prstGeom prst="rect">
            <a:avLst/>
          </a:prstGeom>
          <a:ln>
            <a:solidFill>
              <a:srgbClr val="002060"/>
            </a:solidFill>
          </a:ln>
        </p:spPr>
        <p:txBody>
          <a:bodyPr wrap="square">
            <a:spAutoFit/>
          </a:bodyPr>
          <a:lstStyle/>
          <a:p>
            <a:r>
              <a:rPr lang="ru-RU" b="1" dirty="0" smtClean="0">
                <a:solidFill>
                  <a:srgbClr val="FF0000"/>
                </a:solidFill>
              </a:rPr>
              <a:t>Экспресс </a:t>
            </a:r>
            <a:r>
              <a:rPr lang="ru-RU" b="1" dirty="0">
                <a:solidFill>
                  <a:srgbClr val="FF0000"/>
                </a:solidFill>
              </a:rPr>
              <a:t>техники при приступах </a:t>
            </a:r>
            <a:r>
              <a:rPr lang="ru-RU" b="1" dirty="0" smtClean="0">
                <a:solidFill>
                  <a:srgbClr val="FF0000"/>
                </a:solidFill>
              </a:rPr>
              <a:t>страха</a:t>
            </a:r>
          </a:p>
          <a:p>
            <a:pPr algn="ctr"/>
            <a:r>
              <a:rPr lang="ru-RU" b="1" dirty="0" smtClean="0">
                <a:solidFill>
                  <a:srgbClr val="FF0000"/>
                </a:solidFill>
              </a:rPr>
              <a:t>Упражнение </a:t>
            </a:r>
            <a:r>
              <a:rPr lang="ru-RU" b="1" dirty="0">
                <a:solidFill>
                  <a:srgbClr val="FF0000"/>
                </a:solidFill>
              </a:rPr>
              <a:t>«Кинотеатр</a:t>
            </a:r>
            <a:r>
              <a:rPr lang="ru-RU" b="1" dirty="0" smtClean="0">
                <a:solidFill>
                  <a:srgbClr val="FF0000"/>
                </a:solidFill>
              </a:rPr>
              <a:t>»</a:t>
            </a:r>
          </a:p>
          <a:p>
            <a:pPr algn="ctr"/>
            <a:endParaRPr lang="ru-RU" sz="1600" b="1" i="1" dirty="0">
              <a:solidFill>
                <a:srgbClr val="FF0000"/>
              </a:solidFill>
            </a:endParaRPr>
          </a:p>
          <a:p>
            <a:pPr algn="just"/>
            <a:r>
              <a:rPr lang="ru-RU" sz="1600" b="1" dirty="0"/>
              <a:t>Это упражнение подходит для проработки постоянных страхов. Обращаем ваше внимание на то, что описываемое нами </a:t>
            </a:r>
            <a:r>
              <a:rPr lang="ru-RU" sz="1600" b="1" i="1" dirty="0">
                <a:solidFill>
                  <a:srgbClr val="002060"/>
                </a:solidFill>
              </a:rPr>
              <a:t>упражнение – немного измененная вариация оригинального упражнения «Кинотеатр»</a:t>
            </a:r>
            <a:r>
              <a:rPr lang="ru-RU" sz="1600" b="1" i="1" dirty="0"/>
              <a:t>, </a:t>
            </a:r>
            <a:r>
              <a:rPr lang="ru-RU" sz="1600" b="1" dirty="0"/>
              <a:t>разработанного психологом и кандидатом медицинских наук В.Н. </a:t>
            </a:r>
            <a:r>
              <a:rPr lang="ru-RU" sz="1600" b="1" dirty="0" err="1"/>
              <a:t>Пугачем</a:t>
            </a:r>
            <a:r>
              <a:rPr lang="ru-RU" sz="1600" b="1" dirty="0"/>
              <a:t>. </a:t>
            </a:r>
          </a:p>
          <a:p>
            <a:pPr algn="just"/>
            <a:r>
              <a:rPr lang="ru-RU" sz="1600" b="1" dirty="0"/>
              <a:t>Вспомните свой страх или какое-то травмирующее воспоминание из жизни, которое постоянно вас беспокоит. Представьте, что вы пришли в кинотеатр. Начинайте смотреть на экран – там показывают черно-белый фильм с вашим участием. В данном эпизоде вы выполняете нечто нейтральное.</a:t>
            </a:r>
          </a:p>
          <a:p>
            <a:pPr marL="285750" indent="-285750" algn="just">
              <a:buFont typeface="Wingdings" panose="05000000000000000000" pitchFamily="2" charset="2"/>
              <a:buChar char="ü"/>
            </a:pPr>
            <a:r>
              <a:rPr lang="ru-RU" sz="1600" b="1" i="1" dirty="0" smtClean="0"/>
              <a:t>Постарайтесь </a:t>
            </a:r>
            <a:r>
              <a:rPr lang="ru-RU" sz="1600" b="1" i="1" dirty="0"/>
              <a:t>увидеть себя со стороны – как вы сидите и смотрите на экран. Оставайтесь «вне себя» и переведите взгляд на экран с черно- белым фильмом. Но в этом эпизоде вы уже испытываете то самое переживание, от которого желаете избавиться.</a:t>
            </a:r>
          </a:p>
          <a:p>
            <a:pPr marL="285750" indent="-285750" algn="just">
              <a:buFont typeface="Wingdings" panose="05000000000000000000" pitchFamily="2" charset="2"/>
              <a:buChar char="ü"/>
            </a:pPr>
            <a:r>
              <a:rPr lang="ru-RU" sz="1600" b="1" i="1" dirty="0" smtClean="0"/>
              <a:t>Наблюдайте</a:t>
            </a:r>
            <a:r>
              <a:rPr lang="ru-RU" sz="1600" b="1" i="1" dirty="0"/>
              <a:t>, как все приходит в норму – в новом эпизоде вы уже не испытываете ни страха, ни переживаний. На этом моменте остановите фильм и переместитесь в свое изображение на экране. Сделайте это изображение цветным и отмотайте его назад. В образе главного героя проживите заново ситуацию, не испытывая негативных переживаний.</a:t>
            </a:r>
          </a:p>
          <a:p>
            <a:pPr marL="285750" indent="-285750" algn="just">
              <a:buFont typeface="Wingdings" panose="05000000000000000000" pitchFamily="2" charset="2"/>
              <a:buChar char="ü"/>
            </a:pPr>
            <a:r>
              <a:rPr lang="ru-RU" sz="1600" b="1" i="1" dirty="0" smtClean="0"/>
              <a:t>Повторите </a:t>
            </a:r>
            <a:r>
              <a:rPr lang="ru-RU" sz="1600" b="1" i="1" dirty="0"/>
              <a:t>последнее действие несколько раз. Затем вы должны покинуть кинотеатр и вернуться в реальность. Вспомните о своем страхе или переживании, чтобы проверить результат. Если вы все сделали правильно, проблемная ситуация уже не будет вызывать в вас чувства страха и тревоги.</a:t>
            </a:r>
          </a:p>
          <a:p>
            <a:pPr algn="just"/>
            <a:r>
              <a:rPr lang="ru-RU" sz="1600" b="1" dirty="0"/>
              <a:t>У всех нас есть свои страхи и фобии, но все же страх нельзя рассматривать как что-то, что только портит человеку жизнь. Страх позволяет видеть опасности и обдумывать свои действия, чтобы сохранять себя в целости и сохранности. Именно благодаря страху мы воздерживаемся от ночных прогулок по подворотням, прыжков с крыш и плавания с акулами</a:t>
            </a:r>
            <a:r>
              <a:rPr lang="ru-RU" sz="1600" b="1" dirty="0" smtClean="0"/>
              <a:t>.</a:t>
            </a:r>
            <a:endParaRPr lang="ru-RU" dirty="0"/>
          </a:p>
        </p:txBody>
      </p:sp>
    </p:spTree>
    <p:extLst>
      <p:ext uri="{BB962C8B-B14F-4D97-AF65-F5344CB8AC3E}">
        <p14:creationId xmlns:p14="http://schemas.microsoft.com/office/powerpoint/2010/main" val="10758509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130386004"/>
              </p:ext>
            </p:extLst>
          </p:nvPr>
        </p:nvGraphicFramePr>
        <p:xfrm>
          <a:off x="266218" y="580292"/>
          <a:ext cx="11756121" cy="4646447"/>
        </p:xfrm>
        <a:graphic>
          <a:graphicData uri="http://schemas.openxmlformats.org/drawingml/2006/table">
            <a:tbl>
              <a:tblPr firstRow="1" firstCol="1" bandRow="1">
                <a:tableStyleId>{5C22544A-7EE6-4342-B048-85BDC9FD1C3A}</a:tableStyleId>
              </a:tblPr>
              <a:tblGrid>
                <a:gridCol w="451099">
                  <a:extLst>
                    <a:ext uri="{9D8B030D-6E8A-4147-A177-3AD203B41FA5}">
                      <a16:colId xmlns:a16="http://schemas.microsoft.com/office/drawing/2014/main" val="20000"/>
                    </a:ext>
                  </a:extLst>
                </a:gridCol>
                <a:gridCol w="2280526">
                  <a:extLst>
                    <a:ext uri="{9D8B030D-6E8A-4147-A177-3AD203B41FA5}">
                      <a16:colId xmlns:a16="http://schemas.microsoft.com/office/drawing/2014/main" val="20001"/>
                    </a:ext>
                  </a:extLst>
                </a:gridCol>
                <a:gridCol w="3573179">
                  <a:extLst>
                    <a:ext uri="{9D8B030D-6E8A-4147-A177-3AD203B41FA5}">
                      <a16:colId xmlns:a16="http://schemas.microsoft.com/office/drawing/2014/main" val="20002"/>
                    </a:ext>
                  </a:extLst>
                </a:gridCol>
                <a:gridCol w="5451317">
                  <a:extLst>
                    <a:ext uri="{9D8B030D-6E8A-4147-A177-3AD203B41FA5}">
                      <a16:colId xmlns:a16="http://schemas.microsoft.com/office/drawing/2014/main" val="20003"/>
                    </a:ext>
                  </a:extLst>
                </a:gridCol>
              </a:tblGrid>
              <a:tr h="291899">
                <a:tc>
                  <a:txBody>
                    <a:bodyPr/>
                    <a:lstStyle/>
                    <a:p>
                      <a:pPr marL="367665" marR="180975" algn="ctr">
                        <a:spcAft>
                          <a:spcPts val="0"/>
                        </a:spcAft>
                      </a:pPr>
                      <a:r>
                        <a:rPr lang="ru-RU" sz="2000" i="0" kern="0" dirty="0">
                          <a:solidFill>
                            <a:schemeClr val="bg1"/>
                          </a:solidFill>
                          <a:effectLst>
                            <a:outerShdw blurRad="38100" dist="38100" dir="2700000" algn="tl">
                              <a:srgbClr val="000000">
                                <a:alpha val="43137"/>
                              </a:srgbClr>
                            </a:outerShdw>
                          </a:effectLst>
                        </a:rPr>
                        <a:t>№</a:t>
                      </a:r>
                      <a:endParaRPr lang="ru-RU" sz="2000" b="1" i="0" kern="0" dirty="0">
                        <a:solidFill>
                          <a:schemeClr val="bg1"/>
                        </a:solidFill>
                        <a:effectLst>
                          <a:outerShdw blurRad="38100" dist="38100" dir="2700000" algn="tl">
                            <a:srgbClr val="000000">
                              <a:alpha val="43137"/>
                            </a:srgbClr>
                          </a:outerShdw>
                        </a:effectLst>
                        <a:latin typeface="Calibri"/>
                        <a:ea typeface="Times New Roman"/>
                      </a:endParaRPr>
                    </a:p>
                  </a:txBody>
                  <a:tcPr marL="68580" marR="68580" marT="0" marB="0"/>
                </a:tc>
                <a:tc>
                  <a:txBody>
                    <a:bodyPr/>
                    <a:lstStyle/>
                    <a:p>
                      <a:pPr marL="367665" marR="180975" algn="ctr">
                        <a:spcAft>
                          <a:spcPts val="0"/>
                        </a:spcAft>
                      </a:pPr>
                      <a:r>
                        <a:rPr lang="ru-RU" sz="2000" i="0" kern="0" dirty="0">
                          <a:solidFill>
                            <a:schemeClr val="bg1"/>
                          </a:solidFill>
                          <a:effectLst>
                            <a:outerShdw blurRad="38100" dist="38100" dir="2700000" algn="tl">
                              <a:srgbClr val="000000">
                                <a:alpha val="43137"/>
                              </a:srgbClr>
                            </a:outerShdw>
                          </a:effectLst>
                        </a:rPr>
                        <a:t>Этап</a:t>
                      </a:r>
                      <a:endParaRPr lang="ru-RU" sz="2000" b="1" i="0" kern="0" dirty="0">
                        <a:solidFill>
                          <a:schemeClr val="bg1"/>
                        </a:solidFill>
                        <a:effectLst>
                          <a:outerShdw blurRad="38100" dist="38100" dir="2700000" algn="tl">
                            <a:srgbClr val="000000">
                              <a:alpha val="43137"/>
                            </a:srgbClr>
                          </a:outerShdw>
                        </a:effectLst>
                        <a:latin typeface="Calibri"/>
                        <a:ea typeface="Times New Roman"/>
                      </a:endParaRPr>
                    </a:p>
                  </a:txBody>
                  <a:tcPr marL="68580" marR="68580" marT="0" marB="0"/>
                </a:tc>
                <a:tc>
                  <a:txBody>
                    <a:bodyPr/>
                    <a:lstStyle/>
                    <a:p>
                      <a:pPr marL="367665" marR="180975" algn="ctr">
                        <a:spcAft>
                          <a:spcPts val="0"/>
                        </a:spcAft>
                      </a:pPr>
                      <a:r>
                        <a:rPr lang="ru-RU" sz="2000" i="0" kern="0" dirty="0">
                          <a:solidFill>
                            <a:schemeClr val="bg1"/>
                          </a:solidFill>
                          <a:effectLst>
                            <a:outerShdw blurRad="38100" dist="38100" dir="2700000" algn="tl">
                              <a:srgbClr val="000000">
                                <a:alpha val="43137"/>
                              </a:srgbClr>
                            </a:outerShdw>
                          </a:effectLst>
                        </a:rPr>
                        <a:t>Цель</a:t>
                      </a:r>
                      <a:endParaRPr lang="ru-RU" sz="2000" b="1" i="0" kern="0" dirty="0">
                        <a:solidFill>
                          <a:schemeClr val="bg1"/>
                        </a:solidFill>
                        <a:effectLst>
                          <a:outerShdw blurRad="38100" dist="38100" dir="2700000" algn="tl">
                            <a:srgbClr val="000000">
                              <a:alpha val="43137"/>
                            </a:srgbClr>
                          </a:outerShdw>
                        </a:effectLst>
                        <a:latin typeface="Calibri"/>
                        <a:ea typeface="Times New Roman"/>
                      </a:endParaRPr>
                    </a:p>
                  </a:txBody>
                  <a:tcPr marL="68580" marR="68580" marT="0" marB="0"/>
                </a:tc>
                <a:tc>
                  <a:txBody>
                    <a:bodyPr/>
                    <a:lstStyle/>
                    <a:p>
                      <a:pPr marL="367665" marR="180975" algn="ctr">
                        <a:spcAft>
                          <a:spcPts val="0"/>
                        </a:spcAft>
                      </a:pPr>
                      <a:r>
                        <a:rPr lang="ru-RU" sz="2000" i="0" kern="0" dirty="0">
                          <a:solidFill>
                            <a:schemeClr val="bg1"/>
                          </a:solidFill>
                          <a:effectLst>
                            <a:outerShdw blurRad="38100" dist="38100" dir="2700000" algn="tl">
                              <a:srgbClr val="000000">
                                <a:alpha val="43137"/>
                              </a:srgbClr>
                            </a:outerShdw>
                          </a:effectLst>
                        </a:rPr>
                        <a:t>Описание действий</a:t>
                      </a:r>
                      <a:endParaRPr lang="ru-RU" sz="2000" b="1" i="0" kern="0" dirty="0">
                        <a:solidFill>
                          <a:schemeClr val="bg1"/>
                        </a:solidFill>
                        <a:effectLst>
                          <a:outerShdw blurRad="38100" dist="38100" dir="2700000" algn="tl">
                            <a:srgbClr val="000000">
                              <a:alpha val="43137"/>
                            </a:srgbClr>
                          </a:outerShdw>
                        </a:effectLst>
                        <a:latin typeface="Calibri"/>
                        <a:ea typeface="Times New Roman"/>
                      </a:endParaRPr>
                    </a:p>
                  </a:txBody>
                  <a:tcPr marL="68580" marR="68580" marT="0" marB="0"/>
                </a:tc>
                <a:extLst>
                  <a:ext uri="{0D108BD9-81ED-4DB2-BD59-A6C34878D82A}">
                    <a16:rowId xmlns:a16="http://schemas.microsoft.com/office/drawing/2014/main" val="10000"/>
                  </a:ext>
                </a:extLst>
              </a:tr>
              <a:tr h="4341647">
                <a:tc>
                  <a:txBody>
                    <a:bodyPr/>
                    <a:lstStyle/>
                    <a:p>
                      <a:pPr marL="367665" marR="180975" algn="just">
                        <a:spcAft>
                          <a:spcPts val="0"/>
                        </a:spcAft>
                      </a:pPr>
                      <a:r>
                        <a:rPr lang="ru-RU" sz="1000" kern="0" dirty="0">
                          <a:effectLst/>
                        </a:rPr>
                        <a:t>1</a:t>
                      </a:r>
                      <a:endParaRPr lang="ru-RU" sz="1000" b="1" kern="0" dirty="0">
                        <a:effectLst/>
                        <a:latin typeface="Calibri"/>
                        <a:ea typeface="Times New Roman"/>
                      </a:endParaRPr>
                    </a:p>
                  </a:txBody>
                  <a:tcPr marL="68580" marR="68580" marT="0" marB="0"/>
                </a:tc>
                <a:tc>
                  <a:txBody>
                    <a:bodyPr/>
                    <a:lstStyle/>
                    <a:p>
                      <a:pPr marL="0" marR="180975" algn="ctr">
                        <a:spcAft>
                          <a:spcPts val="0"/>
                        </a:spcAft>
                      </a:pPr>
                      <a:r>
                        <a:rPr lang="ru-RU" sz="1600" b="1" i="0" kern="0" dirty="0">
                          <a:solidFill>
                            <a:srgbClr val="C00000"/>
                          </a:solidFill>
                          <a:effectLst/>
                          <a:latin typeface="Calibri"/>
                          <a:ea typeface="Times New Roman"/>
                        </a:rPr>
                        <a:t>Переключение внимание </a:t>
                      </a:r>
                      <a:r>
                        <a:rPr lang="ru-RU" sz="1600" b="1" i="0" kern="0" dirty="0" smtClean="0">
                          <a:solidFill>
                            <a:srgbClr val="C00000"/>
                          </a:solidFill>
                          <a:effectLst/>
                          <a:latin typeface="Calibri"/>
                          <a:ea typeface="Times New Roman"/>
                        </a:rPr>
                        <a:t>клиента на </a:t>
                      </a:r>
                      <a:r>
                        <a:rPr lang="ru-RU" sz="1600" b="1" i="0" kern="0" dirty="0">
                          <a:solidFill>
                            <a:srgbClr val="C00000"/>
                          </a:solidFill>
                          <a:effectLst/>
                          <a:latin typeface="Calibri"/>
                          <a:ea typeface="Times New Roman"/>
                        </a:rPr>
                        <a:t>его тело</a:t>
                      </a:r>
                    </a:p>
                  </a:txBody>
                  <a:tcPr marL="68580" marR="68580" marT="0" marB="0"/>
                </a:tc>
                <a:tc>
                  <a:txBody>
                    <a:bodyPr/>
                    <a:lstStyle/>
                    <a:p>
                      <a:pPr marL="0" marR="180975" indent="0" algn="just" defTabSz="914400" rtl="0" eaLnBrk="1" fontAlgn="auto" latinLnBrk="0" hangingPunct="1">
                        <a:lnSpc>
                          <a:spcPct val="100000"/>
                        </a:lnSpc>
                        <a:spcBef>
                          <a:spcPts val="0"/>
                        </a:spcBef>
                        <a:spcAft>
                          <a:spcPts val="0"/>
                        </a:spcAft>
                        <a:buClrTx/>
                        <a:buSzTx/>
                        <a:buFontTx/>
                        <a:buNone/>
                        <a:tabLst/>
                        <a:defRPr/>
                      </a:pPr>
                      <a:r>
                        <a:rPr lang="ru-RU" sz="1600" b="1" kern="0" dirty="0" smtClean="0">
                          <a:effectLst/>
                          <a:latin typeface="+mn-lt"/>
                          <a:ea typeface="Times New Roman"/>
                        </a:rPr>
                        <a:t>Сместить фокус внимания клиента на свое тело</a:t>
                      </a:r>
                    </a:p>
                    <a:p>
                      <a:pPr marL="367665" marR="180975" algn="just">
                        <a:spcAft>
                          <a:spcPts val="0"/>
                        </a:spcAft>
                      </a:pPr>
                      <a:r>
                        <a:rPr lang="ru-RU" sz="1600" b="1" kern="0" dirty="0">
                          <a:effectLst/>
                          <a:latin typeface="Calibri"/>
                          <a:ea typeface="Times New Roman"/>
                        </a:rPr>
                        <a:t> </a:t>
                      </a:r>
                    </a:p>
                  </a:txBody>
                  <a:tcPr marL="68580" marR="68580" marT="0" marB="0"/>
                </a:tc>
                <a:tc>
                  <a:txBody>
                    <a:bodyPr/>
                    <a:lstStyle/>
                    <a:p>
                      <a:pPr marL="21590" marR="180975" algn="just">
                        <a:spcAft>
                          <a:spcPts val="0"/>
                        </a:spcAft>
                      </a:pPr>
                      <a:r>
                        <a:rPr lang="ru-RU" sz="1600" b="0" i="1" kern="0" dirty="0">
                          <a:effectLst/>
                          <a:latin typeface="Calibri"/>
                          <a:ea typeface="Times New Roman"/>
                        </a:rPr>
                        <a:t>Посидите несколько минут с закрытыми глазами. Прислушайтесь к вашему телу, отнеситесь к нему с любопытством. Как ваше тело чувствует себя сейчас? Вы чувствуете где-то давление или покалывание? Где? Вы чувствуете тяжесть, жар, сокращения мышц, тепло или холод? Каковы текстура, вес и форма ощущений, которые вы замечаете в своем теле? С какими эмоциями связаны эти ощущения? Можете ли вы направить ваше дыхание в те места, которые привлекли ваше внимание? Что эти части тела хотят сказать вам? Чего они хотят?</a:t>
                      </a:r>
                      <a:endParaRPr lang="ru-RU" sz="1600" b="1" kern="0" dirty="0">
                        <a:effectLst/>
                        <a:latin typeface="Calibri"/>
                        <a:ea typeface="Times New Roman"/>
                      </a:endParaRPr>
                    </a:p>
                    <a:p>
                      <a:pPr marL="342900" marR="180975" lvl="0" indent="-342900" algn="just">
                        <a:spcAft>
                          <a:spcPts val="0"/>
                        </a:spcAft>
                        <a:buSzPts val="1000"/>
                        <a:buFont typeface="Times New Roman"/>
                        <a:buAutoNum type="arabicPeriod"/>
                      </a:pPr>
                      <a:r>
                        <a:rPr lang="ru-RU" sz="1400" b="1" kern="0" dirty="0" smtClean="0">
                          <a:effectLst/>
                          <a:latin typeface="Times New Roman" panose="02020603050405020304" pitchFamily="18" charset="0"/>
                          <a:ea typeface="Times New Roman"/>
                          <a:cs typeface="Times New Roman" panose="02020603050405020304" pitchFamily="18" charset="0"/>
                        </a:rPr>
                        <a:t>Метод </a:t>
                      </a:r>
                      <a:r>
                        <a:rPr lang="ru-RU" sz="1400" b="1" kern="0" dirty="0" err="1" smtClean="0">
                          <a:effectLst/>
                          <a:latin typeface="Times New Roman" panose="02020603050405020304" pitchFamily="18" charset="0"/>
                          <a:ea typeface="Times New Roman"/>
                          <a:cs typeface="Times New Roman" panose="02020603050405020304" pitchFamily="18" charset="0"/>
                        </a:rPr>
                        <a:t>психокатализа</a:t>
                      </a:r>
                      <a:r>
                        <a:rPr lang="ru-RU" sz="1400" b="1" kern="0" dirty="0" smtClean="0">
                          <a:effectLst/>
                          <a:latin typeface="Times New Roman" panose="02020603050405020304" pitchFamily="18" charset="0"/>
                          <a:ea typeface="Times New Roman"/>
                          <a:cs typeface="Times New Roman" panose="02020603050405020304" pitchFamily="18" charset="0"/>
                        </a:rPr>
                        <a:t> </a:t>
                      </a:r>
                      <a:r>
                        <a:rPr lang="ru-RU" sz="1200" b="0" i="0" kern="1200" dirty="0" smtClean="0">
                          <a:solidFill>
                            <a:schemeClr val="dk1"/>
                          </a:solidFill>
                          <a:effectLst/>
                          <a:latin typeface="Times New Roman" panose="02020603050405020304" pitchFamily="18" charset="0"/>
                          <a:ea typeface="+mn-ea"/>
                          <a:cs typeface="Times New Roman" panose="02020603050405020304" pitchFamily="18" charset="0"/>
                        </a:rPr>
                        <a:t>(метод регуляции психических процессов и восстановления эффективной </a:t>
                      </a:r>
                      <a:r>
                        <a:rPr lang="ru-RU" sz="1200" b="0" i="0" kern="1200" dirty="0" err="1" smtClean="0">
                          <a:solidFill>
                            <a:schemeClr val="dk1"/>
                          </a:solidFill>
                          <a:effectLst/>
                          <a:latin typeface="Times New Roman" panose="02020603050405020304" pitchFamily="18" charset="0"/>
                          <a:ea typeface="+mn-ea"/>
                          <a:cs typeface="Times New Roman" panose="02020603050405020304" pitchFamily="18" charset="0"/>
                        </a:rPr>
                        <a:t>саморегуляции</a:t>
                      </a:r>
                      <a:r>
                        <a:rPr lang="ru-RU" sz="1200" b="0" i="0" kern="1200" dirty="0" smtClean="0">
                          <a:solidFill>
                            <a:schemeClr val="dk1"/>
                          </a:solidFill>
                          <a:effectLst/>
                          <a:latin typeface="Times New Roman" panose="02020603050405020304" pitchFamily="18" charset="0"/>
                          <a:ea typeface="+mn-ea"/>
                          <a:cs typeface="Times New Roman" panose="02020603050405020304" pitchFamily="18" charset="0"/>
                        </a:rPr>
                        <a:t> организма через погружение внимания человека в телесные и пространственные ощущения, связанные с переживаниями).</a:t>
                      </a:r>
                      <a:endParaRPr lang="ru-RU" sz="1200" b="1" kern="0" dirty="0" smtClean="0">
                        <a:effectLst/>
                        <a:latin typeface="Times New Roman" panose="02020603050405020304" pitchFamily="18" charset="0"/>
                        <a:ea typeface="Times New Roman"/>
                        <a:cs typeface="Times New Roman" panose="02020603050405020304" pitchFamily="18" charset="0"/>
                      </a:endParaRPr>
                    </a:p>
                    <a:p>
                      <a:pPr marL="342900" marR="180975" lvl="0" indent="-342900" algn="just">
                        <a:spcAft>
                          <a:spcPts val="0"/>
                        </a:spcAft>
                        <a:buSzPts val="1000"/>
                        <a:buFont typeface="Times New Roman"/>
                        <a:buAutoNum type="arabicPeriod"/>
                      </a:pPr>
                      <a:r>
                        <a:rPr lang="ru-RU" sz="1200" b="1" kern="0" dirty="0" smtClean="0">
                          <a:effectLst/>
                          <a:latin typeface="Times New Roman" panose="02020603050405020304" pitchFamily="18" charset="0"/>
                          <a:ea typeface="Times New Roman"/>
                          <a:cs typeface="Times New Roman" panose="02020603050405020304" pitchFamily="18" charset="0"/>
                        </a:rPr>
                        <a:t>Техники самопомощи </a:t>
                      </a:r>
                      <a:r>
                        <a:rPr lang="ru-RU" sz="1200" b="0" kern="0" dirty="0" smtClean="0">
                          <a:effectLst/>
                          <a:latin typeface="Times New Roman" panose="02020603050405020304" pitchFamily="18" charset="0"/>
                          <a:ea typeface="Times New Roman"/>
                          <a:cs typeface="Times New Roman" panose="02020603050405020304" pitchFamily="18" charset="0"/>
                        </a:rPr>
                        <a:t>(</a:t>
                      </a:r>
                      <a:r>
                        <a:rPr lang="ru-RU" sz="1200" b="0" kern="0" dirty="0" err="1" smtClean="0">
                          <a:effectLst/>
                          <a:latin typeface="Times New Roman" panose="02020603050405020304" pitchFamily="18" charset="0"/>
                          <a:ea typeface="Times New Roman"/>
                          <a:cs typeface="Times New Roman" panose="02020603050405020304" pitchFamily="18" charset="0"/>
                        </a:rPr>
                        <a:t>самопоглаживание</a:t>
                      </a:r>
                      <a:r>
                        <a:rPr lang="ru-RU" sz="1200" b="0" kern="0" dirty="0" smtClean="0">
                          <a:effectLst/>
                          <a:latin typeface="Times New Roman" panose="02020603050405020304" pitchFamily="18" charset="0"/>
                          <a:ea typeface="Times New Roman"/>
                          <a:cs typeface="Times New Roman" panose="02020603050405020304" pitchFamily="18" charset="0"/>
                        </a:rPr>
                        <a:t>, </a:t>
                      </a:r>
                      <a:r>
                        <a:rPr lang="ru-RU" sz="1200" b="0" kern="0" dirty="0" err="1" smtClean="0">
                          <a:effectLst/>
                          <a:latin typeface="Times New Roman" panose="02020603050405020304" pitchFamily="18" charset="0"/>
                          <a:ea typeface="Times New Roman"/>
                          <a:cs typeface="Times New Roman" panose="02020603050405020304" pitchFamily="18" charset="0"/>
                        </a:rPr>
                        <a:t>самоодобрение</a:t>
                      </a:r>
                      <a:r>
                        <a:rPr lang="ru-RU" sz="1200" b="0" kern="0" dirty="0" smtClean="0">
                          <a:effectLst/>
                          <a:latin typeface="Times New Roman" panose="02020603050405020304" pitchFamily="18" charset="0"/>
                          <a:ea typeface="Times New Roman"/>
                          <a:cs typeface="Times New Roman" panose="02020603050405020304" pitchFamily="18" charset="0"/>
                        </a:rPr>
                        <a:t>, поддержка своего внутреннего ребенка и т.д.)</a:t>
                      </a:r>
                    </a:p>
                    <a:p>
                      <a:pPr marL="342900" marR="180975" lvl="0" indent="-342900" algn="just">
                        <a:spcAft>
                          <a:spcPts val="0"/>
                        </a:spcAft>
                        <a:buSzPts val="1000"/>
                        <a:buFont typeface="Times New Roman"/>
                        <a:buAutoNum type="arabicPeriod"/>
                      </a:pPr>
                      <a:r>
                        <a:rPr lang="ru-RU" sz="1200" b="1" kern="0" dirty="0" smtClean="0">
                          <a:effectLst/>
                          <a:latin typeface="Times New Roman" panose="02020603050405020304" pitchFamily="18" charset="0"/>
                          <a:ea typeface="Times New Roman"/>
                          <a:cs typeface="Times New Roman" panose="02020603050405020304" pitchFamily="18" charset="0"/>
                        </a:rPr>
                        <a:t>Арт-терапевтические техники</a:t>
                      </a:r>
                      <a:endParaRPr lang="ru-RU" sz="1200" b="1" kern="0" dirty="0">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bl>
          </a:graphicData>
        </a:graphic>
      </p:graphicFrame>
      <p:sp>
        <p:nvSpPr>
          <p:cNvPr id="3" name="Прямоугольник 2"/>
          <p:cNvSpPr/>
          <p:nvPr/>
        </p:nvSpPr>
        <p:spPr>
          <a:xfrm>
            <a:off x="6975573" y="180466"/>
            <a:ext cx="5046766" cy="369332"/>
          </a:xfrm>
          <a:prstGeom prst="rect">
            <a:avLst/>
          </a:prstGeom>
        </p:spPr>
        <p:txBody>
          <a:bodyPr wrap="none">
            <a:spAutoFit/>
          </a:bodyPr>
          <a:lstStyle/>
          <a:p>
            <a:r>
              <a:rPr lang="ru-RU" b="1" dirty="0">
                <a:solidFill>
                  <a:srgbClr val="002060"/>
                </a:solidFill>
                <a:latin typeface="Times New Roman" panose="02020603050405020304" pitchFamily="18" charset="0"/>
                <a:cs typeface="Times New Roman" panose="02020603050405020304" pitchFamily="18" charset="0"/>
              </a:rPr>
              <a:t>Алгоритм оказания психологической помощи </a:t>
            </a:r>
            <a:endParaRPr lang="ru-RU" dirty="0">
              <a:solidFill>
                <a:srgbClr val="002060"/>
              </a:solidFill>
            </a:endParaRPr>
          </a:p>
        </p:txBody>
      </p:sp>
      <p:graphicFrame>
        <p:nvGraphicFramePr>
          <p:cNvPr id="6" name="Схема 5"/>
          <p:cNvGraphicFramePr/>
          <p:nvPr>
            <p:extLst>
              <p:ext uri="{D42A27DB-BD31-4B8C-83A1-F6EECF244321}">
                <p14:modId xmlns:p14="http://schemas.microsoft.com/office/powerpoint/2010/main" val="2736450277"/>
              </p:ext>
            </p:extLst>
          </p:nvPr>
        </p:nvGraphicFramePr>
        <p:xfrm>
          <a:off x="246872" y="4993110"/>
          <a:ext cx="11775467" cy="18648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717200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975573" y="180466"/>
            <a:ext cx="5046766" cy="369332"/>
          </a:xfrm>
          <a:prstGeom prst="rect">
            <a:avLst/>
          </a:prstGeom>
        </p:spPr>
        <p:txBody>
          <a:bodyPr wrap="none">
            <a:spAutoFit/>
          </a:bodyPr>
          <a:lstStyle/>
          <a:p>
            <a:r>
              <a:rPr lang="ru-RU" b="1" dirty="0">
                <a:solidFill>
                  <a:srgbClr val="002060"/>
                </a:solidFill>
                <a:latin typeface="Times New Roman" panose="02020603050405020304" pitchFamily="18" charset="0"/>
                <a:cs typeface="Times New Roman" panose="02020603050405020304" pitchFamily="18" charset="0"/>
              </a:rPr>
              <a:t>Алгоритм оказания психологической помощи </a:t>
            </a:r>
            <a:endParaRPr lang="ru-RU" dirty="0">
              <a:solidFill>
                <a:srgbClr val="002060"/>
              </a:solidFill>
            </a:endParaRPr>
          </a:p>
        </p:txBody>
      </p:sp>
      <p:sp>
        <p:nvSpPr>
          <p:cNvPr id="6" name="Прямоугольник 5"/>
          <p:cNvSpPr/>
          <p:nvPr/>
        </p:nvSpPr>
        <p:spPr>
          <a:xfrm>
            <a:off x="527540" y="623274"/>
            <a:ext cx="11201400" cy="5570756"/>
          </a:xfrm>
          <a:prstGeom prst="rect">
            <a:avLst/>
          </a:prstGeom>
          <a:ln>
            <a:solidFill>
              <a:srgbClr val="002060"/>
            </a:solidFill>
          </a:ln>
        </p:spPr>
        <p:txBody>
          <a:bodyPr wrap="square">
            <a:spAutoFit/>
          </a:bodyPr>
          <a:lstStyle/>
          <a:p>
            <a:r>
              <a:rPr lang="ru-RU" b="1" dirty="0">
                <a:solidFill>
                  <a:srgbClr val="FF0000"/>
                </a:solidFill>
              </a:rPr>
              <a:t>Работа с напряжением в </a:t>
            </a:r>
            <a:r>
              <a:rPr lang="ru-RU" b="1" dirty="0" smtClean="0">
                <a:solidFill>
                  <a:srgbClr val="FF0000"/>
                </a:solidFill>
              </a:rPr>
              <a:t>теле</a:t>
            </a:r>
          </a:p>
          <a:p>
            <a:pPr algn="ctr"/>
            <a:r>
              <a:rPr lang="ru-RU" b="1" dirty="0">
                <a:solidFill>
                  <a:srgbClr val="FF0000"/>
                </a:solidFill>
              </a:rPr>
              <a:t>Техника «Снятие напряжения в 12 точках</a:t>
            </a:r>
            <a:r>
              <a:rPr lang="ru-RU" b="1" dirty="0" smtClean="0">
                <a:solidFill>
                  <a:srgbClr val="FF0000"/>
                </a:solidFill>
              </a:rPr>
              <a:t>»</a:t>
            </a:r>
          </a:p>
          <a:p>
            <a:pPr algn="ctr"/>
            <a:endParaRPr lang="ru-RU" sz="1600" b="1" i="1" dirty="0">
              <a:solidFill>
                <a:srgbClr val="FF0000"/>
              </a:solidFill>
            </a:endParaRPr>
          </a:p>
          <a:p>
            <a:pPr algn="just"/>
            <a:r>
              <a:rPr lang="ru-RU" sz="1600" b="1" dirty="0"/>
              <a:t>Этот прием выделяется среди других своей эффективностью, так как приводит к снятию напряжения во всех основных точках тела.</a:t>
            </a:r>
          </a:p>
          <a:p>
            <a:pPr algn="just"/>
            <a:r>
              <a:rPr lang="ru-RU" sz="1600" b="1" dirty="0"/>
              <a:t>Инструкция: </a:t>
            </a:r>
            <a:endParaRPr lang="ru-RU" sz="1600" b="1" dirty="0" smtClean="0"/>
          </a:p>
          <a:p>
            <a:pPr marL="342900" indent="-342900" algn="just">
              <a:buFont typeface="+mj-lt"/>
              <a:buAutoNum type="arabicPeriod"/>
            </a:pPr>
            <a:r>
              <a:rPr lang="ru-RU" sz="1600" b="1" i="1" dirty="0" smtClean="0"/>
              <a:t>Плавно </a:t>
            </a:r>
            <a:r>
              <a:rPr lang="ru-RU" sz="1600" b="1" i="1" dirty="0"/>
              <a:t>вращайте глазами - дважды в одном направлении, а затем дважды в другом. Далее зафиксируйте свое внимание на отдаленном предмете, а затем переключите его на предмет расположенный поблизости, нахмурьтесь, напрягая </a:t>
            </a:r>
            <a:r>
              <a:rPr lang="ru-RU" sz="1600" b="1" i="1" dirty="0" err="1"/>
              <a:t>окологлазные</a:t>
            </a:r>
            <a:r>
              <a:rPr lang="ru-RU" sz="1600" b="1" i="1" dirty="0"/>
              <a:t> мышцы, а потом расслабьтесь. </a:t>
            </a:r>
            <a:endParaRPr lang="ru-RU" sz="1600" b="1" i="1" dirty="0" smtClean="0"/>
          </a:p>
          <a:p>
            <a:pPr marL="342900" indent="-342900" algn="just">
              <a:buFont typeface="+mj-lt"/>
              <a:buAutoNum type="arabicPeriod"/>
            </a:pPr>
            <a:r>
              <a:rPr lang="ru-RU" sz="1600" b="1" i="1" dirty="0" smtClean="0"/>
              <a:t>После </a:t>
            </a:r>
            <a:r>
              <a:rPr lang="ru-RU" sz="1600" b="1" i="1" dirty="0"/>
              <a:t>этого широко зевните несколько раз. </a:t>
            </a:r>
            <a:endParaRPr lang="ru-RU" sz="1600" b="1" i="1" dirty="0" smtClean="0"/>
          </a:p>
          <a:p>
            <a:pPr marL="342900" indent="-342900" algn="just">
              <a:buFont typeface="+mj-lt"/>
              <a:buAutoNum type="arabicPeriod"/>
            </a:pPr>
            <a:r>
              <a:rPr lang="ru-RU" sz="1600" b="1" i="1" dirty="0" smtClean="0"/>
              <a:t>Расслабьте </a:t>
            </a:r>
            <a:r>
              <a:rPr lang="ru-RU" sz="1600" b="1" i="1" dirty="0"/>
              <a:t>шею, сначала покачав головой, а затем покрутив ею из стороны в сторону. </a:t>
            </a:r>
            <a:endParaRPr lang="ru-RU" sz="1600" b="1" i="1" dirty="0" smtClean="0"/>
          </a:p>
          <a:p>
            <a:pPr marL="342900" indent="-342900" algn="just">
              <a:buFont typeface="+mj-lt"/>
              <a:buAutoNum type="arabicPeriod"/>
            </a:pPr>
            <a:r>
              <a:rPr lang="ru-RU" sz="1600" b="1" i="1" dirty="0" smtClean="0"/>
              <a:t>Поднимите </a:t>
            </a:r>
            <a:r>
              <a:rPr lang="ru-RU" sz="1600" b="1" i="1" dirty="0"/>
              <a:t>плечи до уровня ушей и медленно опустите. </a:t>
            </a:r>
            <a:endParaRPr lang="ru-RU" sz="1600" b="1" i="1" dirty="0" smtClean="0"/>
          </a:p>
          <a:p>
            <a:pPr marL="342900" indent="-342900" algn="just">
              <a:buFont typeface="+mj-lt"/>
              <a:buAutoNum type="arabicPeriod"/>
            </a:pPr>
            <a:r>
              <a:rPr lang="ru-RU" sz="1600" b="1" i="1" dirty="0" smtClean="0"/>
              <a:t>Расслабьте </a:t>
            </a:r>
            <a:r>
              <a:rPr lang="ru-RU" sz="1600" b="1" i="1" dirty="0"/>
              <a:t>запястья и поводите ими. </a:t>
            </a:r>
            <a:endParaRPr lang="ru-RU" sz="1600" b="1" i="1" dirty="0" smtClean="0"/>
          </a:p>
          <a:p>
            <a:pPr marL="342900" indent="-342900" algn="just">
              <a:buFont typeface="+mj-lt"/>
              <a:buAutoNum type="arabicPeriod"/>
            </a:pPr>
            <a:r>
              <a:rPr lang="ru-RU" sz="1600" b="1" i="1" dirty="0" smtClean="0"/>
              <a:t>Сожмите </a:t>
            </a:r>
            <a:r>
              <a:rPr lang="ru-RU" sz="1600" b="1" i="1" dirty="0"/>
              <a:t>и разожмите кулаки, расслабляя кисти рук. </a:t>
            </a:r>
            <a:endParaRPr lang="ru-RU" sz="1600" b="1" i="1" dirty="0" smtClean="0"/>
          </a:p>
          <a:p>
            <a:pPr marL="342900" indent="-342900" algn="just">
              <a:buFont typeface="+mj-lt"/>
              <a:buAutoNum type="arabicPeriod"/>
            </a:pPr>
            <a:r>
              <a:rPr lang="ru-RU" sz="1600" b="1" i="1" dirty="0" smtClean="0"/>
              <a:t>Теперь </a:t>
            </a:r>
            <a:r>
              <a:rPr lang="ru-RU" sz="1600" b="1" i="1" dirty="0"/>
              <a:t>обратитесь к торсу. Сделайте три глубоких вздоха. </a:t>
            </a:r>
            <a:endParaRPr lang="ru-RU" sz="1600" b="1" i="1" dirty="0" smtClean="0"/>
          </a:p>
          <a:p>
            <a:pPr marL="342900" indent="-342900" algn="just">
              <a:buFont typeface="+mj-lt"/>
              <a:buAutoNum type="arabicPeriod"/>
            </a:pPr>
            <a:r>
              <a:rPr lang="ru-RU" sz="1600" b="1" i="1" dirty="0" smtClean="0"/>
              <a:t>Затем </a:t>
            </a:r>
            <a:r>
              <a:rPr lang="ru-RU" sz="1600" b="1" i="1" dirty="0"/>
              <a:t>мягко прогнитесь в позвоночнике вперед-назад и из стороны в сторону. </a:t>
            </a:r>
            <a:endParaRPr lang="ru-RU" sz="1600" b="1" i="1" dirty="0" smtClean="0"/>
          </a:p>
          <a:p>
            <a:pPr marL="342900" indent="-342900" algn="just">
              <a:buFont typeface="+mj-lt"/>
              <a:buAutoNum type="arabicPeriod"/>
            </a:pPr>
            <a:r>
              <a:rPr lang="ru-RU" sz="1600" b="1" i="1" dirty="0" smtClean="0"/>
              <a:t>Напрягитесь </a:t>
            </a:r>
            <a:r>
              <a:rPr lang="ru-RU" sz="1600" b="1" i="1" dirty="0"/>
              <a:t>и расслабьте ягодицы, </a:t>
            </a:r>
            <a:endParaRPr lang="ru-RU" sz="1600" b="1" i="1" dirty="0" smtClean="0"/>
          </a:p>
          <a:p>
            <a:pPr marL="342900" indent="-342900" algn="just">
              <a:buFont typeface="+mj-lt"/>
              <a:buAutoNum type="arabicPeriod"/>
            </a:pPr>
            <a:r>
              <a:rPr lang="ru-RU" sz="1600" b="1" i="1" dirty="0" smtClean="0"/>
              <a:t>а </a:t>
            </a:r>
            <a:r>
              <a:rPr lang="ru-RU" sz="1600" b="1" i="1" dirty="0"/>
              <a:t>затем икры ног. </a:t>
            </a:r>
            <a:endParaRPr lang="ru-RU" sz="1600" b="1" i="1" dirty="0" smtClean="0"/>
          </a:p>
          <a:p>
            <a:pPr marL="342900" indent="-342900" algn="just">
              <a:buFont typeface="+mj-lt"/>
              <a:buAutoNum type="arabicPeriod"/>
            </a:pPr>
            <a:r>
              <a:rPr lang="ru-RU" sz="1600" b="1" i="1" dirty="0" smtClean="0"/>
              <a:t>Покрутите </a:t>
            </a:r>
            <a:r>
              <a:rPr lang="ru-RU" sz="1600" b="1" i="1" dirty="0"/>
              <a:t>ступнями, чтобы расслабить лодыжки. </a:t>
            </a:r>
            <a:r>
              <a:rPr lang="ru-RU" sz="1600" b="1" i="1" dirty="0" smtClean="0"/>
              <a:t>С</a:t>
            </a:r>
          </a:p>
          <a:p>
            <a:pPr marL="342900" indent="-342900" algn="just">
              <a:buFont typeface="+mj-lt"/>
              <a:buAutoNum type="arabicPeriod"/>
            </a:pPr>
            <a:r>
              <a:rPr lang="ru-RU" sz="1600" b="1" i="1" dirty="0" smtClean="0"/>
              <a:t>Сожмите </a:t>
            </a:r>
            <a:r>
              <a:rPr lang="ru-RU" sz="1600" b="1" i="1" dirty="0"/>
              <a:t>пальцы ног таким образом, чтобы ступни изогнулись вверх, повторите 3 раза.</a:t>
            </a:r>
          </a:p>
          <a:p>
            <a:pPr algn="just"/>
            <a:r>
              <a:rPr lang="ru-RU" sz="1600" b="1" dirty="0"/>
              <a:t>В процессе выполнения данной техники клиенту удается освободиться от значительной части напряжения в 12 основных точках тела и одновременно избавились от раздражения. Таким образом, достигается двойной эффект</a:t>
            </a:r>
            <a:r>
              <a:rPr lang="ru-RU" sz="1600" b="1" dirty="0" smtClean="0"/>
              <a:t>.</a:t>
            </a:r>
            <a:endParaRPr lang="ru-RU" dirty="0"/>
          </a:p>
        </p:txBody>
      </p:sp>
    </p:spTree>
    <p:extLst>
      <p:ext uri="{BB962C8B-B14F-4D97-AF65-F5344CB8AC3E}">
        <p14:creationId xmlns:p14="http://schemas.microsoft.com/office/powerpoint/2010/main" val="37089197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975573" y="180466"/>
            <a:ext cx="5046766" cy="369332"/>
          </a:xfrm>
          <a:prstGeom prst="rect">
            <a:avLst/>
          </a:prstGeom>
        </p:spPr>
        <p:txBody>
          <a:bodyPr wrap="none">
            <a:spAutoFit/>
          </a:bodyPr>
          <a:lstStyle/>
          <a:p>
            <a:r>
              <a:rPr lang="ru-RU" b="1" dirty="0">
                <a:solidFill>
                  <a:srgbClr val="002060"/>
                </a:solidFill>
                <a:latin typeface="Times New Roman" panose="02020603050405020304" pitchFamily="18" charset="0"/>
                <a:cs typeface="Times New Roman" panose="02020603050405020304" pitchFamily="18" charset="0"/>
              </a:rPr>
              <a:t>Алгоритм оказания психологической помощи </a:t>
            </a:r>
            <a:endParaRPr lang="ru-RU" dirty="0">
              <a:solidFill>
                <a:srgbClr val="002060"/>
              </a:solidFill>
            </a:endParaRPr>
          </a:p>
        </p:txBody>
      </p:sp>
      <p:sp>
        <p:nvSpPr>
          <p:cNvPr id="6" name="Прямоугольник 5"/>
          <p:cNvSpPr/>
          <p:nvPr/>
        </p:nvSpPr>
        <p:spPr>
          <a:xfrm>
            <a:off x="720969" y="729174"/>
            <a:ext cx="11148646" cy="4339650"/>
          </a:xfrm>
          <a:prstGeom prst="rect">
            <a:avLst/>
          </a:prstGeom>
          <a:ln>
            <a:solidFill>
              <a:srgbClr val="002060"/>
            </a:solidFill>
          </a:ln>
        </p:spPr>
        <p:txBody>
          <a:bodyPr wrap="square">
            <a:spAutoFit/>
          </a:bodyPr>
          <a:lstStyle/>
          <a:p>
            <a:r>
              <a:rPr lang="ru-RU" b="1" dirty="0">
                <a:solidFill>
                  <a:srgbClr val="FF0000"/>
                </a:solidFill>
              </a:rPr>
              <a:t>Работа с напряжением в </a:t>
            </a:r>
            <a:r>
              <a:rPr lang="ru-RU" b="1" dirty="0" smtClean="0">
                <a:solidFill>
                  <a:srgbClr val="FF0000"/>
                </a:solidFill>
              </a:rPr>
              <a:t>теле</a:t>
            </a:r>
          </a:p>
          <a:p>
            <a:pPr algn="ctr"/>
            <a:r>
              <a:rPr lang="ru-RU" b="1" dirty="0">
                <a:solidFill>
                  <a:srgbClr val="FF0000"/>
                </a:solidFill>
              </a:rPr>
              <a:t>Техника «Дыхание на счет 7-11</a:t>
            </a:r>
            <a:r>
              <a:rPr lang="ru-RU" b="1" dirty="0" smtClean="0">
                <a:solidFill>
                  <a:srgbClr val="FF0000"/>
                </a:solidFill>
              </a:rPr>
              <a:t>»</a:t>
            </a:r>
          </a:p>
          <a:p>
            <a:pPr algn="ctr"/>
            <a:endParaRPr lang="ru-RU" sz="1600" b="1" i="1" dirty="0">
              <a:solidFill>
                <a:srgbClr val="FF0000"/>
              </a:solidFill>
            </a:endParaRPr>
          </a:p>
          <a:p>
            <a:pPr algn="just"/>
            <a:r>
              <a:rPr lang="ru-RU" sz="1600" b="1" dirty="0"/>
              <a:t>Данный способ помогает снять сильное физическое напряжение, не выходя из стрессовой ситуации. </a:t>
            </a:r>
            <a:endParaRPr lang="ru-RU" sz="1600" b="1" dirty="0" smtClean="0"/>
          </a:p>
          <a:p>
            <a:pPr algn="just"/>
            <a:r>
              <a:rPr lang="ru-RU" sz="1600" b="1" dirty="0" smtClean="0"/>
              <a:t>Дышите </a:t>
            </a:r>
            <a:r>
              <a:rPr lang="ru-RU" sz="1600" b="1" dirty="0"/>
              <a:t>очень медленно и глубоко, причем так, чтобы весь цикл дыхания занимал около 20 секунд. </a:t>
            </a:r>
            <a:endParaRPr lang="ru-RU" sz="1600" b="1" dirty="0" smtClean="0"/>
          </a:p>
          <a:p>
            <a:pPr algn="just"/>
            <a:r>
              <a:rPr lang="ru-RU" sz="1600" b="1" dirty="0" smtClean="0"/>
              <a:t>Возможно</a:t>
            </a:r>
            <a:r>
              <a:rPr lang="ru-RU" sz="1600" b="1" dirty="0"/>
              <a:t>, вначале вы почувствуете затруднение. Но не нужно напрягаться. </a:t>
            </a:r>
            <a:endParaRPr lang="ru-RU" sz="1600" b="1" dirty="0" smtClean="0"/>
          </a:p>
          <a:p>
            <a:pPr algn="just"/>
            <a:r>
              <a:rPr lang="ru-RU" sz="1600" b="1" dirty="0" smtClean="0"/>
              <a:t>Считайте </a:t>
            </a:r>
            <a:r>
              <a:rPr lang="ru-RU" sz="1600" b="1" dirty="0"/>
              <a:t>до 7 при вдохе и до 11 при выдохе. </a:t>
            </a:r>
            <a:endParaRPr lang="ru-RU" sz="1600" b="1" dirty="0" smtClean="0"/>
          </a:p>
          <a:p>
            <a:pPr algn="just"/>
            <a:r>
              <a:rPr lang="ru-RU" sz="1600" b="1" dirty="0" smtClean="0"/>
              <a:t>Необходимость </a:t>
            </a:r>
            <a:r>
              <a:rPr lang="ru-RU" sz="1600" b="1" dirty="0"/>
              <a:t>так долго растягивать дыхание требует полной концентрации внимания.</a:t>
            </a:r>
          </a:p>
          <a:p>
            <a:endParaRPr lang="ru-RU" dirty="0" smtClean="0"/>
          </a:p>
          <a:p>
            <a:endParaRPr lang="ru-RU" dirty="0"/>
          </a:p>
          <a:p>
            <a:endParaRPr lang="ru-RU" dirty="0" smtClean="0"/>
          </a:p>
          <a:p>
            <a:endParaRPr lang="ru-RU" dirty="0"/>
          </a:p>
          <a:p>
            <a:endParaRPr lang="ru-RU" dirty="0" smtClean="0"/>
          </a:p>
          <a:p>
            <a:endParaRPr lang="ru-RU" dirty="0"/>
          </a:p>
          <a:p>
            <a:endParaRPr lang="ru-RU" dirty="0"/>
          </a:p>
          <a:p>
            <a:endParaRPr lang="ru-RU" dirty="0"/>
          </a:p>
        </p:txBody>
      </p:sp>
      <p:pic>
        <p:nvPicPr>
          <p:cNvPr id="3074" name="Picture 2" descr="Картинки для презентации - 84 фото"/>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02262" y="2409092"/>
            <a:ext cx="1969289" cy="2426678"/>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14000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975573" y="180466"/>
            <a:ext cx="5046766" cy="369332"/>
          </a:xfrm>
          <a:prstGeom prst="rect">
            <a:avLst/>
          </a:prstGeom>
        </p:spPr>
        <p:txBody>
          <a:bodyPr wrap="none">
            <a:spAutoFit/>
          </a:bodyPr>
          <a:lstStyle/>
          <a:p>
            <a:r>
              <a:rPr lang="ru-RU" b="1" dirty="0">
                <a:solidFill>
                  <a:srgbClr val="002060"/>
                </a:solidFill>
                <a:latin typeface="Times New Roman" panose="02020603050405020304" pitchFamily="18" charset="0"/>
                <a:cs typeface="Times New Roman" panose="02020603050405020304" pitchFamily="18" charset="0"/>
              </a:rPr>
              <a:t>Алгоритм оказания психологической помощи </a:t>
            </a:r>
            <a:endParaRPr lang="ru-RU" dirty="0">
              <a:solidFill>
                <a:srgbClr val="002060"/>
              </a:solidFill>
            </a:endParaRPr>
          </a:p>
        </p:txBody>
      </p:sp>
      <p:sp>
        <p:nvSpPr>
          <p:cNvPr id="6" name="Прямоугольник 5"/>
          <p:cNvSpPr/>
          <p:nvPr/>
        </p:nvSpPr>
        <p:spPr>
          <a:xfrm>
            <a:off x="694592" y="737967"/>
            <a:ext cx="11122269" cy="5078313"/>
          </a:xfrm>
          <a:prstGeom prst="rect">
            <a:avLst/>
          </a:prstGeom>
          <a:ln>
            <a:solidFill>
              <a:srgbClr val="002060"/>
            </a:solidFill>
          </a:ln>
        </p:spPr>
        <p:txBody>
          <a:bodyPr wrap="square">
            <a:spAutoFit/>
          </a:bodyPr>
          <a:lstStyle/>
          <a:p>
            <a:r>
              <a:rPr lang="ru-RU" b="1" dirty="0">
                <a:solidFill>
                  <a:srgbClr val="FF0000"/>
                </a:solidFill>
              </a:rPr>
              <a:t>Работа с напряжением в </a:t>
            </a:r>
            <a:r>
              <a:rPr lang="ru-RU" b="1" dirty="0" smtClean="0">
                <a:solidFill>
                  <a:srgbClr val="FF0000"/>
                </a:solidFill>
              </a:rPr>
              <a:t>теле</a:t>
            </a:r>
          </a:p>
          <a:p>
            <a:pPr algn="ctr"/>
            <a:r>
              <a:rPr lang="ru-RU" b="1" dirty="0">
                <a:solidFill>
                  <a:srgbClr val="FF0000"/>
                </a:solidFill>
              </a:rPr>
              <a:t>Техника «Релаксация</a:t>
            </a:r>
            <a:r>
              <a:rPr lang="ru-RU" b="1" dirty="0" smtClean="0">
                <a:solidFill>
                  <a:srgbClr val="FF0000"/>
                </a:solidFill>
              </a:rPr>
              <a:t>»</a:t>
            </a:r>
          </a:p>
          <a:p>
            <a:pPr algn="ctr"/>
            <a:endParaRPr lang="ru-RU" sz="1600" b="1" i="1" dirty="0">
              <a:solidFill>
                <a:srgbClr val="FF0000"/>
              </a:solidFill>
            </a:endParaRPr>
          </a:p>
          <a:p>
            <a:pPr algn="just"/>
            <a:r>
              <a:rPr lang="ru-RU" sz="1600" b="1" dirty="0"/>
              <a:t>Общая биоэнергетическая модель предполагает, что чувства и импульсы, выражению которых препятствует страх, видоизменяются, подавляются или скрываются, приводя к образованию так </a:t>
            </a:r>
            <a:r>
              <a:rPr lang="ru-RU" sz="1600" b="1" dirty="0" smtClean="0"/>
              <a:t>называемой «мышечной </a:t>
            </a:r>
            <a:r>
              <a:rPr lang="ru-RU" sz="1600" b="1" dirty="0"/>
              <a:t>брони». В свою очередь, «мышечная броня» мешает течению биоэнергетических процессов вверх и вниз и способствует энергетическому распаду и изменениям, как в психическом плане, так и физическом. Поэтому очень актуально снятие «зажимов» и «мышечной брони» путем релаксации.</a:t>
            </a:r>
          </a:p>
          <a:p>
            <a:pPr algn="just"/>
            <a:r>
              <a:rPr lang="ru-RU" sz="1600" b="1" dirty="0"/>
              <a:t>Необходимое время: от 10-15 минут до 30 минут.</a:t>
            </a:r>
          </a:p>
          <a:p>
            <a:pPr algn="just"/>
            <a:endParaRPr lang="ru-RU" sz="1600" b="1" i="1" dirty="0" smtClean="0"/>
          </a:p>
          <a:p>
            <a:pPr algn="just"/>
            <a:r>
              <a:rPr lang="ru-RU" sz="1600" b="1" dirty="0" smtClean="0"/>
              <a:t>Инструкция</a:t>
            </a:r>
            <a:r>
              <a:rPr lang="ru-RU" sz="1600" b="1" dirty="0"/>
              <a:t>:</a:t>
            </a:r>
            <a:r>
              <a:rPr lang="ru-RU" sz="1600" b="1" i="1" dirty="0"/>
              <a:t> сядьте в кресло, расслабьтесь, руки положите на начало колени, ноги удобно расставьте. Глаза закройте. Два или три раза медленно и глубоко вдохните, обращая внимание на прохождение воздуха в легкие до диафрагмы и обратно. Теперь вытяните правую руку, крепко сожмите ее в кулак. Почувствуйте напряжение в кулаке, когда сжимаете его. После 5-10 секунд концентрации на напряжении, расслабьте руку. Разожмите кулак и заметьте, как напряжение отступает, а его место занимает ощущение расслабленности и комфорта. Сосредоточьтесь на различиях между напряжением и релаксацией. Примерно через 15-20 секунд снова сожмите руку в кулак, 5-10 секунд изучайте напряжение, затем расслабьте руку. Почувствуйте расслабленность и тепло. Через 15-20 секунд повторите процедуру с левой рукой. Обязательно сосредотачивайтесь только на группах мышц, которые напрягаете и расслабляете и старайтесь в это время не напрягать остальные мышцы. </a:t>
            </a:r>
            <a:endParaRPr lang="ru-RU" sz="1600" b="1" i="1" dirty="0" smtClean="0"/>
          </a:p>
          <a:p>
            <a:pPr algn="just"/>
            <a:r>
              <a:rPr lang="ru-RU" sz="1600" b="1" i="1" dirty="0" smtClean="0"/>
              <a:t>…</a:t>
            </a:r>
            <a:endParaRPr lang="ru-RU" dirty="0"/>
          </a:p>
        </p:txBody>
      </p:sp>
    </p:spTree>
    <p:extLst>
      <p:ext uri="{BB962C8B-B14F-4D97-AF65-F5344CB8AC3E}">
        <p14:creationId xmlns:p14="http://schemas.microsoft.com/office/powerpoint/2010/main" val="9681304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975573" y="180466"/>
            <a:ext cx="5046766" cy="369332"/>
          </a:xfrm>
          <a:prstGeom prst="rect">
            <a:avLst/>
          </a:prstGeom>
        </p:spPr>
        <p:txBody>
          <a:bodyPr wrap="none">
            <a:spAutoFit/>
          </a:bodyPr>
          <a:lstStyle/>
          <a:p>
            <a:r>
              <a:rPr lang="ru-RU" b="1" dirty="0">
                <a:solidFill>
                  <a:srgbClr val="002060"/>
                </a:solidFill>
                <a:latin typeface="Times New Roman" panose="02020603050405020304" pitchFamily="18" charset="0"/>
                <a:cs typeface="Times New Roman" panose="02020603050405020304" pitchFamily="18" charset="0"/>
              </a:rPr>
              <a:t>Алгоритм оказания психологической помощи </a:t>
            </a:r>
            <a:endParaRPr lang="ru-RU" dirty="0">
              <a:solidFill>
                <a:srgbClr val="002060"/>
              </a:solidFill>
            </a:endParaRPr>
          </a:p>
        </p:txBody>
      </p:sp>
      <p:sp>
        <p:nvSpPr>
          <p:cNvPr id="6" name="Прямоугольник 5"/>
          <p:cNvSpPr/>
          <p:nvPr/>
        </p:nvSpPr>
        <p:spPr>
          <a:xfrm>
            <a:off x="650632" y="365132"/>
            <a:ext cx="11078308" cy="6309420"/>
          </a:xfrm>
          <a:prstGeom prst="rect">
            <a:avLst/>
          </a:prstGeom>
          <a:ln>
            <a:solidFill>
              <a:srgbClr val="002060"/>
            </a:solidFill>
          </a:ln>
        </p:spPr>
        <p:txBody>
          <a:bodyPr wrap="square">
            <a:spAutoFit/>
          </a:bodyPr>
          <a:lstStyle/>
          <a:p>
            <a:r>
              <a:rPr lang="ru-RU" b="1" dirty="0">
                <a:solidFill>
                  <a:srgbClr val="FF0000"/>
                </a:solidFill>
              </a:rPr>
              <a:t>Работа с напряжением в </a:t>
            </a:r>
            <a:r>
              <a:rPr lang="ru-RU" b="1" dirty="0" smtClean="0">
                <a:solidFill>
                  <a:srgbClr val="FF0000"/>
                </a:solidFill>
              </a:rPr>
              <a:t>теле</a:t>
            </a:r>
          </a:p>
          <a:p>
            <a:pPr algn="ctr"/>
            <a:r>
              <a:rPr lang="ru-RU" b="1" dirty="0">
                <a:solidFill>
                  <a:srgbClr val="FF0000"/>
                </a:solidFill>
              </a:rPr>
              <a:t>Техника «Релаксация»</a:t>
            </a:r>
            <a:endParaRPr lang="ru-RU" b="1" i="1" dirty="0">
              <a:solidFill>
                <a:srgbClr val="FF0000"/>
              </a:solidFill>
            </a:endParaRPr>
          </a:p>
          <a:p>
            <a:pPr algn="just"/>
            <a:r>
              <a:rPr lang="ru-RU" sz="1600" b="1" dirty="0" smtClean="0"/>
              <a:t>Отведите </a:t>
            </a:r>
            <a:r>
              <a:rPr lang="ru-RU" sz="1600" b="1" dirty="0"/>
              <a:t>время для проведения тех же циклов «напряжение-расслабление» для разных частей тела для того, чтобы расслабить соответствующие группы мышц:</a:t>
            </a:r>
          </a:p>
          <a:p>
            <a:pPr algn="just"/>
            <a:r>
              <a:rPr lang="ru-RU" sz="1600" b="1" i="1" dirty="0"/>
              <a:t>-	руки, сгибая каждую для напряжения бицепсов;</a:t>
            </a:r>
          </a:p>
          <a:p>
            <a:pPr algn="just"/>
            <a:r>
              <a:rPr lang="ru-RU" sz="1600" b="1" i="1" dirty="0"/>
              <a:t>-	руки, выпрямляя каждую для напряжения трицепсов;</a:t>
            </a:r>
          </a:p>
          <a:p>
            <a:pPr algn="just"/>
            <a:r>
              <a:rPr lang="ru-RU" sz="1600" b="1" i="1" dirty="0"/>
              <a:t>-	плечи, сгорбив их;</a:t>
            </a:r>
          </a:p>
          <a:p>
            <a:pPr algn="just"/>
            <a:r>
              <a:rPr lang="ru-RU" sz="1600" b="1" i="1" dirty="0"/>
              <a:t>-	шею, наклоняя голову вперед и упираясь подбородком в грудь;</a:t>
            </a:r>
          </a:p>
          <a:p>
            <a:pPr algn="just"/>
            <a:r>
              <a:rPr lang="ru-RU" sz="1600" b="1" i="1" dirty="0"/>
              <a:t>-	рот, открывая его как можно шире;</a:t>
            </a:r>
          </a:p>
          <a:p>
            <a:pPr algn="just"/>
            <a:r>
              <a:rPr lang="ru-RU" sz="1600" b="1" i="1" dirty="0"/>
              <a:t>-	язык, прижимая его к небу;</a:t>
            </a:r>
          </a:p>
          <a:p>
            <a:pPr algn="just"/>
            <a:r>
              <a:rPr lang="ru-RU" sz="1600" b="1" i="1" dirty="0"/>
              <a:t>-	глаза, зажмуривая их;</a:t>
            </a:r>
          </a:p>
          <a:p>
            <a:pPr algn="just"/>
            <a:r>
              <a:rPr lang="ru-RU" sz="1600" b="1" i="1" dirty="0"/>
              <a:t>-	лоб, как можно выше поднимая брови;</a:t>
            </a:r>
          </a:p>
          <a:p>
            <a:pPr algn="just"/>
            <a:r>
              <a:rPr lang="ru-RU" sz="1600" b="1" i="1" dirty="0"/>
              <a:t>-	спину, прогибая ее, и выпячивая грудь вперед (будьте осторожны, если у Вас проблемы со спиной);</a:t>
            </a:r>
          </a:p>
          <a:p>
            <a:pPr algn="just"/>
            <a:r>
              <a:rPr lang="ru-RU" sz="1600" b="1" i="1" dirty="0"/>
              <a:t>-	ягодицы, сокращая мышцы;</a:t>
            </a:r>
          </a:p>
          <a:p>
            <a:pPr algn="just"/>
            <a:r>
              <a:rPr lang="ru-RU" sz="1600" b="1" i="1" dirty="0"/>
              <a:t>-	живот, втягивая его к позвоночнику;</a:t>
            </a:r>
          </a:p>
          <a:p>
            <a:pPr algn="just"/>
            <a:r>
              <a:rPr lang="ru-RU" sz="1600" b="1" i="1" dirty="0"/>
              <a:t>-	бедра, вытягивая ноги и приподнимая их на несколько сантиметров над полом;</a:t>
            </a:r>
          </a:p>
          <a:p>
            <a:pPr algn="just"/>
            <a:r>
              <a:rPr lang="ru-RU" sz="1600" b="1" i="1" dirty="0"/>
              <a:t>-	икры, прижимая пальцы ног к верху ботинок.</a:t>
            </a:r>
          </a:p>
          <a:p>
            <a:pPr algn="just"/>
            <a:r>
              <a:rPr lang="ru-RU" sz="1600" b="1" dirty="0"/>
              <a:t>Завершите упражнение, сделав 2-3 глубоких вдоха и почувствовав, как расслабленность «течет» по вашему телу от рук через плечи, грудь, живот к ногам. Когда почувствуете себя готовым открыть глаза, медленно сосчитайте в обратном порядке от 10 до 1. С каждой цифрой чувствуйте себя все более свежим и бодрым.</a:t>
            </a:r>
          </a:p>
          <a:p>
            <a:pPr algn="just"/>
            <a:r>
              <a:rPr lang="ru-RU" sz="1600" b="1" dirty="0"/>
              <a:t>Цикл «напряжение-расслабление» можно отрабатывать ежедневно. Технику данной релаксации можно выполнять лежа, сидя, частично стоя или в позе «кучера». Без предварительного напряжения техника может занять от 5 до 10 минут, и при этом достигаются те же результаты, за счет того, что расслабление снимает «зажимы» и улучшает приток крови к различным частям тела и, следовательно, улучшает энергетический обмен, </a:t>
            </a:r>
            <a:r>
              <a:rPr lang="ru-RU" sz="1600" b="1" dirty="0" smtClean="0"/>
              <a:t>происходит «раскрепощение </a:t>
            </a:r>
            <a:r>
              <a:rPr lang="ru-RU" sz="1600" b="1" dirty="0"/>
              <a:t>тела», включение его в жизнь</a:t>
            </a:r>
            <a:r>
              <a:rPr lang="ru-RU" sz="1600" b="1" dirty="0" smtClean="0"/>
              <a:t>.</a:t>
            </a:r>
            <a:endParaRPr lang="ru-RU" dirty="0"/>
          </a:p>
        </p:txBody>
      </p:sp>
    </p:spTree>
    <p:extLst>
      <p:ext uri="{BB962C8B-B14F-4D97-AF65-F5344CB8AC3E}">
        <p14:creationId xmlns:p14="http://schemas.microsoft.com/office/powerpoint/2010/main" val="30090934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975573" y="180466"/>
            <a:ext cx="5046766" cy="369332"/>
          </a:xfrm>
          <a:prstGeom prst="rect">
            <a:avLst/>
          </a:prstGeom>
        </p:spPr>
        <p:txBody>
          <a:bodyPr wrap="none">
            <a:spAutoFit/>
          </a:bodyPr>
          <a:lstStyle/>
          <a:p>
            <a:r>
              <a:rPr lang="ru-RU" b="1" dirty="0">
                <a:solidFill>
                  <a:srgbClr val="002060"/>
                </a:solidFill>
                <a:latin typeface="Times New Roman" panose="02020603050405020304" pitchFamily="18" charset="0"/>
                <a:cs typeface="Times New Roman" panose="02020603050405020304" pitchFamily="18" charset="0"/>
              </a:rPr>
              <a:t>Алгоритм оказания психологической помощи </a:t>
            </a:r>
            <a:endParaRPr lang="ru-RU" dirty="0">
              <a:solidFill>
                <a:srgbClr val="002060"/>
              </a:solidFill>
            </a:endParaRPr>
          </a:p>
        </p:txBody>
      </p:sp>
      <p:sp>
        <p:nvSpPr>
          <p:cNvPr id="6" name="Прямоугольник 5"/>
          <p:cNvSpPr/>
          <p:nvPr/>
        </p:nvSpPr>
        <p:spPr>
          <a:xfrm>
            <a:off x="545123" y="658836"/>
            <a:ext cx="11201400" cy="5909310"/>
          </a:xfrm>
          <a:prstGeom prst="rect">
            <a:avLst/>
          </a:prstGeom>
          <a:ln>
            <a:solidFill>
              <a:srgbClr val="002060"/>
            </a:solidFill>
          </a:ln>
        </p:spPr>
        <p:txBody>
          <a:bodyPr wrap="square">
            <a:spAutoFit/>
          </a:bodyPr>
          <a:lstStyle/>
          <a:p>
            <a:r>
              <a:rPr lang="ru-RU" b="1" dirty="0">
                <a:solidFill>
                  <a:srgbClr val="FF0000"/>
                </a:solidFill>
              </a:rPr>
              <a:t>Работа с напряжением в </a:t>
            </a:r>
            <a:r>
              <a:rPr lang="ru-RU" b="1" dirty="0" smtClean="0">
                <a:solidFill>
                  <a:srgbClr val="FF0000"/>
                </a:solidFill>
              </a:rPr>
              <a:t>теле</a:t>
            </a:r>
          </a:p>
          <a:p>
            <a:pPr algn="ctr"/>
            <a:r>
              <a:rPr lang="ru-RU" b="1" dirty="0">
                <a:solidFill>
                  <a:srgbClr val="FF0000"/>
                </a:solidFill>
              </a:rPr>
              <a:t>Дыхательные </a:t>
            </a:r>
            <a:r>
              <a:rPr lang="ru-RU" b="1" dirty="0" smtClean="0">
                <a:solidFill>
                  <a:srgbClr val="FF0000"/>
                </a:solidFill>
              </a:rPr>
              <a:t>упражнения</a:t>
            </a:r>
          </a:p>
          <a:p>
            <a:pPr algn="ctr"/>
            <a:endParaRPr lang="ru-RU" sz="1600" b="1" dirty="0" smtClean="0">
              <a:solidFill>
                <a:srgbClr val="FF0000"/>
              </a:solidFill>
            </a:endParaRPr>
          </a:p>
          <a:p>
            <a:pPr algn="just"/>
            <a:r>
              <a:rPr lang="ru-RU" sz="1600" b="1" dirty="0"/>
              <a:t>Дыхательные упражнения занимают особое место в деле физического совершенствования личности. Дело в том, что от правильного дыхания зависит работа всего организма человека, его способность к восстановлению и регуляции своей деятельности. В дыхательных упражнениях особое внимание необходимо уделять состоянию фаз вдоха и выдоха. </a:t>
            </a:r>
            <a:endParaRPr lang="ru-RU" sz="1600" b="1" dirty="0" smtClean="0"/>
          </a:p>
          <a:p>
            <a:pPr algn="just"/>
            <a:r>
              <a:rPr lang="ru-RU" sz="1600" b="1" dirty="0" smtClean="0"/>
              <a:t>Выдох </a:t>
            </a:r>
            <a:r>
              <a:rPr lang="ru-RU" sz="1600" b="1" dirty="0"/>
              <a:t>должен быть продолжительнее вдоха потому, что никакое увеличение вдыхаемого воздуха не принесет вам пользы, если в легких остался отработанный воздух от предыдущего вдоха. При этом целесообразно уменьшать частоту и увеличивать глубину дыхания. Это обеспечивает адекватную легочную вентиляцию при меньшей скорости тока воздуха во время вдоха и выдоха. Кроме того, редкое и глубокое дыхание приводит к меньшему насыщению крови для организма азотом. </a:t>
            </a:r>
            <a:endParaRPr lang="ru-RU" sz="1600" b="1" dirty="0" smtClean="0"/>
          </a:p>
          <a:p>
            <a:pPr algn="just"/>
            <a:r>
              <a:rPr lang="ru-RU" sz="1600" b="1" dirty="0" smtClean="0"/>
              <a:t>Необходимо </a:t>
            </a:r>
            <a:r>
              <a:rPr lang="ru-RU" sz="1600" b="1" dirty="0"/>
              <a:t>также отметить, что дышать нужно носом. Если носовое дыхание по каким-либо причинам затруднено, то могут наблюдаться расстройства психики, нарушение регуляции дыхания, кровообращения и пищеварения. Дыхательные упражнения целесообразно проводить не чаще двух раз в день - лучше утром и вечером. Как правило, ими начинаются утренняя зарядка и вечерняя тренировка. После окончания физических упражнений необходимы непродолжительные дыхательные упражнения перед отдыхом</a:t>
            </a:r>
            <a:r>
              <a:rPr lang="ru-RU" sz="1600" b="1" dirty="0" smtClean="0"/>
              <a:t>.</a:t>
            </a:r>
          </a:p>
          <a:p>
            <a:pPr algn="just"/>
            <a:endParaRPr lang="ru-RU" sz="1600" b="1" dirty="0" smtClean="0"/>
          </a:p>
          <a:p>
            <a:pPr algn="just"/>
            <a:endParaRPr lang="ru-RU" sz="1600" b="1" dirty="0"/>
          </a:p>
          <a:p>
            <a:pPr algn="just"/>
            <a:endParaRPr lang="ru-RU" sz="1600" b="1" dirty="0" smtClean="0"/>
          </a:p>
          <a:p>
            <a:pPr algn="just"/>
            <a:endParaRPr lang="ru-RU" sz="1600" b="1" dirty="0"/>
          </a:p>
          <a:p>
            <a:pPr algn="just"/>
            <a:endParaRPr lang="ru-RU" dirty="0"/>
          </a:p>
          <a:p>
            <a:endParaRPr lang="ru-RU" dirty="0"/>
          </a:p>
          <a:p>
            <a:endParaRPr lang="ru-RU" dirty="0"/>
          </a:p>
        </p:txBody>
      </p:sp>
      <p:pic>
        <p:nvPicPr>
          <p:cNvPr id="4098" name="Picture 2" descr="Картинки белый человек для презентации Happy-laser.r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87091" y="4744144"/>
            <a:ext cx="2369856" cy="163244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35069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089876720"/>
              </p:ext>
            </p:extLst>
          </p:nvPr>
        </p:nvGraphicFramePr>
        <p:xfrm>
          <a:off x="266218" y="694792"/>
          <a:ext cx="11756121" cy="2332374"/>
        </p:xfrm>
        <a:graphic>
          <a:graphicData uri="http://schemas.openxmlformats.org/drawingml/2006/table">
            <a:tbl>
              <a:tblPr firstRow="1" firstCol="1" bandRow="1">
                <a:tableStyleId>{5C22544A-7EE6-4342-B048-85BDC9FD1C3A}</a:tableStyleId>
              </a:tblPr>
              <a:tblGrid>
                <a:gridCol w="451099">
                  <a:extLst>
                    <a:ext uri="{9D8B030D-6E8A-4147-A177-3AD203B41FA5}">
                      <a16:colId xmlns:a16="http://schemas.microsoft.com/office/drawing/2014/main" val="20000"/>
                    </a:ext>
                  </a:extLst>
                </a:gridCol>
                <a:gridCol w="2280526">
                  <a:extLst>
                    <a:ext uri="{9D8B030D-6E8A-4147-A177-3AD203B41FA5}">
                      <a16:colId xmlns:a16="http://schemas.microsoft.com/office/drawing/2014/main" val="20001"/>
                    </a:ext>
                  </a:extLst>
                </a:gridCol>
                <a:gridCol w="3573179">
                  <a:extLst>
                    <a:ext uri="{9D8B030D-6E8A-4147-A177-3AD203B41FA5}">
                      <a16:colId xmlns:a16="http://schemas.microsoft.com/office/drawing/2014/main" val="20002"/>
                    </a:ext>
                  </a:extLst>
                </a:gridCol>
                <a:gridCol w="5451317">
                  <a:extLst>
                    <a:ext uri="{9D8B030D-6E8A-4147-A177-3AD203B41FA5}">
                      <a16:colId xmlns:a16="http://schemas.microsoft.com/office/drawing/2014/main" val="20003"/>
                    </a:ext>
                  </a:extLst>
                </a:gridCol>
              </a:tblGrid>
              <a:tr h="381654">
                <a:tc>
                  <a:txBody>
                    <a:bodyPr/>
                    <a:lstStyle/>
                    <a:p>
                      <a:pPr marL="367665" marR="180975" algn="ctr">
                        <a:spcAft>
                          <a:spcPts val="0"/>
                        </a:spcAft>
                      </a:pPr>
                      <a:r>
                        <a:rPr lang="ru-RU" sz="2000" i="0" kern="0" dirty="0">
                          <a:solidFill>
                            <a:schemeClr val="bg1"/>
                          </a:solidFill>
                          <a:effectLst>
                            <a:outerShdw blurRad="38100" dist="38100" dir="2700000" algn="tl">
                              <a:srgbClr val="000000">
                                <a:alpha val="43137"/>
                              </a:srgbClr>
                            </a:outerShdw>
                          </a:effectLst>
                        </a:rPr>
                        <a:t>№</a:t>
                      </a:r>
                      <a:endParaRPr lang="ru-RU" sz="2000" b="1" i="0" kern="0" dirty="0">
                        <a:solidFill>
                          <a:schemeClr val="bg1"/>
                        </a:solidFill>
                        <a:effectLst>
                          <a:outerShdw blurRad="38100" dist="38100" dir="2700000" algn="tl">
                            <a:srgbClr val="000000">
                              <a:alpha val="43137"/>
                            </a:srgbClr>
                          </a:outerShdw>
                        </a:effectLst>
                        <a:latin typeface="Calibri"/>
                        <a:ea typeface="Times New Roman"/>
                      </a:endParaRPr>
                    </a:p>
                  </a:txBody>
                  <a:tcPr marL="68580" marR="68580" marT="0" marB="0"/>
                </a:tc>
                <a:tc>
                  <a:txBody>
                    <a:bodyPr/>
                    <a:lstStyle/>
                    <a:p>
                      <a:pPr marL="367665" marR="180975" algn="ctr">
                        <a:spcAft>
                          <a:spcPts val="0"/>
                        </a:spcAft>
                      </a:pPr>
                      <a:r>
                        <a:rPr lang="ru-RU" sz="2000" i="0" kern="0" dirty="0">
                          <a:solidFill>
                            <a:schemeClr val="bg1"/>
                          </a:solidFill>
                          <a:effectLst>
                            <a:outerShdw blurRad="38100" dist="38100" dir="2700000" algn="tl">
                              <a:srgbClr val="000000">
                                <a:alpha val="43137"/>
                              </a:srgbClr>
                            </a:outerShdw>
                          </a:effectLst>
                        </a:rPr>
                        <a:t>Этап</a:t>
                      </a:r>
                      <a:endParaRPr lang="ru-RU" sz="2000" b="1" i="0" kern="0" dirty="0">
                        <a:solidFill>
                          <a:schemeClr val="bg1"/>
                        </a:solidFill>
                        <a:effectLst>
                          <a:outerShdw blurRad="38100" dist="38100" dir="2700000" algn="tl">
                            <a:srgbClr val="000000">
                              <a:alpha val="43137"/>
                            </a:srgbClr>
                          </a:outerShdw>
                        </a:effectLst>
                        <a:latin typeface="Calibri"/>
                        <a:ea typeface="Times New Roman"/>
                      </a:endParaRPr>
                    </a:p>
                  </a:txBody>
                  <a:tcPr marL="68580" marR="68580" marT="0" marB="0"/>
                </a:tc>
                <a:tc>
                  <a:txBody>
                    <a:bodyPr/>
                    <a:lstStyle/>
                    <a:p>
                      <a:pPr marL="367665" marR="180975" algn="ctr">
                        <a:spcAft>
                          <a:spcPts val="0"/>
                        </a:spcAft>
                      </a:pPr>
                      <a:r>
                        <a:rPr lang="ru-RU" sz="2000" i="0" kern="0" dirty="0">
                          <a:solidFill>
                            <a:schemeClr val="bg1"/>
                          </a:solidFill>
                          <a:effectLst>
                            <a:outerShdw blurRad="38100" dist="38100" dir="2700000" algn="tl">
                              <a:srgbClr val="000000">
                                <a:alpha val="43137"/>
                              </a:srgbClr>
                            </a:outerShdw>
                          </a:effectLst>
                        </a:rPr>
                        <a:t>Цель</a:t>
                      </a:r>
                      <a:endParaRPr lang="ru-RU" sz="2000" b="1" i="0" kern="0" dirty="0">
                        <a:solidFill>
                          <a:schemeClr val="bg1"/>
                        </a:solidFill>
                        <a:effectLst>
                          <a:outerShdw blurRad="38100" dist="38100" dir="2700000" algn="tl">
                            <a:srgbClr val="000000">
                              <a:alpha val="43137"/>
                            </a:srgbClr>
                          </a:outerShdw>
                        </a:effectLst>
                        <a:latin typeface="Calibri"/>
                        <a:ea typeface="Times New Roman"/>
                      </a:endParaRPr>
                    </a:p>
                  </a:txBody>
                  <a:tcPr marL="68580" marR="68580" marT="0" marB="0"/>
                </a:tc>
                <a:tc>
                  <a:txBody>
                    <a:bodyPr/>
                    <a:lstStyle/>
                    <a:p>
                      <a:pPr marL="367665" marR="180975" algn="ctr">
                        <a:spcAft>
                          <a:spcPts val="0"/>
                        </a:spcAft>
                      </a:pPr>
                      <a:r>
                        <a:rPr lang="ru-RU" sz="2000" i="0" kern="0" dirty="0">
                          <a:solidFill>
                            <a:schemeClr val="bg1"/>
                          </a:solidFill>
                          <a:effectLst>
                            <a:outerShdw blurRad="38100" dist="38100" dir="2700000" algn="tl">
                              <a:srgbClr val="000000">
                                <a:alpha val="43137"/>
                              </a:srgbClr>
                            </a:outerShdw>
                          </a:effectLst>
                        </a:rPr>
                        <a:t>Описание действий</a:t>
                      </a:r>
                      <a:endParaRPr lang="ru-RU" sz="2000" b="1" i="0" kern="0" dirty="0">
                        <a:solidFill>
                          <a:schemeClr val="bg1"/>
                        </a:solidFill>
                        <a:effectLst>
                          <a:outerShdw blurRad="38100" dist="38100" dir="2700000" algn="tl">
                            <a:srgbClr val="000000">
                              <a:alpha val="43137"/>
                            </a:srgbClr>
                          </a:outerShdw>
                        </a:effectLst>
                        <a:latin typeface="Calibri"/>
                        <a:ea typeface="Times New Roman"/>
                      </a:endParaRPr>
                    </a:p>
                  </a:txBody>
                  <a:tcPr marL="68580" marR="68580" marT="0" marB="0"/>
                </a:tc>
                <a:extLst>
                  <a:ext uri="{0D108BD9-81ED-4DB2-BD59-A6C34878D82A}">
                    <a16:rowId xmlns:a16="http://schemas.microsoft.com/office/drawing/2014/main" val="10000"/>
                  </a:ext>
                </a:extLst>
              </a:tr>
              <a:tr h="0">
                <a:tc>
                  <a:txBody>
                    <a:bodyPr/>
                    <a:lstStyle/>
                    <a:p>
                      <a:pPr marL="367665" marR="180975" algn="just">
                        <a:spcAft>
                          <a:spcPts val="0"/>
                        </a:spcAft>
                      </a:pPr>
                      <a:r>
                        <a:rPr lang="ru-RU" sz="1000" kern="0" dirty="0">
                          <a:effectLst/>
                        </a:rPr>
                        <a:t>1</a:t>
                      </a:r>
                      <a:endParaRPr lang="ru-RU" sz="1000" b="1" kern="0" dirty="0">
                        <a:effectLst/>
                        <a:latin typeface="Calibri"/>
                        <a:ea typeface="Times New Roman"/>
                      </a:endParaRPr>
                    </a:p>
                  </a:txBody>
                  <a:tcPr marL="68580" marR="68580" marT="0" marB="0"/>
                </a:tc>
                <a:tc>
                  <a:txBody>
                    <a:bodyPr/>
                    <a:lstStyle/>
                    <a:p>
                      <a:pPr marL="367665" marR="180975" algn="ctr">
                        <a:spcAft>
                          <a:spcPts val="0"/>
                        </a:spcAft>
                      </a:pPr>
                      <a:r>
                        <a:rPr lang="ru-RU" sz="1600" b="1" i="0" kern="0" dirty="0">
                          <a:solidFill>
                            <a:srgbClr val="C00000"/>
                          </a:solidFill>
                          <a:effectLst/>
                        </a:rPr>
                        <a:t>Вступление в контакт, установление доверительных отношений</a:t>
                      </a:r>
                      <a:endParaRPr lang="ru-RU" sz="1600" b="1" i="0" kern="0" dirty="0">
                        <a:solidFill>
                          <a:srgbClr val="C00000"/>
                        </a:solidFill>
                        <a:effectLst/>
                        <a:latin typeface="Calibri"/>
                        <a:ea typeface="Times New Roman"/>
                      </a:endParaRPr>
                    </a:p>
                  </a:txBody>
                  <a:tcPr marL="68580" marR="68580" marT="0" marB="0"/>
                </a:tc>
                <a:tc>
                  <a:txBody>
                    <a:bodyPr/>
                    <a:lstStyle/>
                    <a:p>
                      <a:pPr marL="173038" marR="180975" indent="0" algn="just">
                        <a:spcAft>
                          <a:spcPts val="0"/>
                        </a:spcAft>
                      </a:pPr>
                      <a:r>
                        <a:rPr lang="ru-RU" sz="1600" b="1" kern="0" dirty="0">
                          <a:effectLst/>
                        </a:rPr>
                        <a:t>Создание условий для оказания психологической помощи и поддержки </a:t>
                      </a:r>
                      <a:r>
                        <a:rPr lang="ru-RU" sz="1600" b="1" kern="0" dirty="0" smtClean="0">
                          <a:effectLst/>
                        </a:rPr>
                        <a:t>клиенту </a:t>
                      </a:r>
                      <a:r>
                        <a:rPr lang="ru-RU" sz="1600" b="1" kern="0" dirty="0">
                          <a:effectLst/>
                        </a:rPr>
                        <a:t>через выстраивание доверительного контакта </a:t>
                      </a:r>
                      <a:endParaRPr lang="ru-RU" sz="1600" b="1" kern="0" dirty="0">
                        <a:effectLst/>
                        <a:latin typeface="Calibri"/>
                        <a:ea typeface="Times New Roman"/>
                      </a:endParaRPr>
                    </a:p>
                  </a:txBody>
                  <a:tcPr marL="68580" marR="68580" marT="0" marB="0"/>
                </a:tc>
                <a:tc>
                  <a:txBody>
                    <a:bodyPr/>
                    <a:lstStyle/>
                    <a:p>
                      <a:pPr marL="342900" marR="180975" lvl="0" indent="-342900" algn="just">
                        <a:spcAft>
                          <a:spcPts val="0"/>
                        </a:spcAft>
                        <a:buFont typeface="+mj-lt"/>
                        <a:buAutoNum type="arabicPeriod"/>
                      </a:pPr>
                      <a:r>
                        <a:rPr lang="ru-RU" sz="1600" i="1" kern="0" dirty="0">
                          <a:effectLst/>
                        </a:rPr>
                        <a:t>Активное </a:t>
                      </a:r>
                      <a:r>
                        <a:rPr lang="ru-RU" sz="1600" i="1" kern="0" dirty="0" smtClean="0">
                          <a:effectLst/>
                        </a:rPr>
                        <a:t>слушание</a:t>
                      </a:r>
                      <a:endParaRPr lang="ru-RU" sz="1600" i="1" kern="0" dirty="0">
                        <a:effectLst/>
                      </a:endParaRPr>
                    </a:p>
                    <a:p>
                      <a:pPr marL="342900" marR="180975" lvl="0" indent="-342900" algn="just">
                        <a:spcAft>
                          <a:spcPts val="0"/>
                        </a:spcAft>
                        <a:buFont typeface="+mj-lt"/>
                        <a:buAutoNum type="arabicPeriod"/>
                      </a:pPr>
                      <a:r>
                        <a:rPr lang="ru-RU" sz="1600" i="1" kern="0" dirty="0">
                          <a:effectLst/>
                        </a:rPr>
                        <a:t>Старайтесь демонстрировать свое спокойствие, не проявляйте ярких эмоций</a:t>
                      </a:r>
                    </a:p>
                    <a:p>
                      <a:pPr marL="342900" marR="180975" lvl="0" indent="-342900" algn="just">
                        <a:spcAft>
                          <a:spcPts val="0"/>
                        </a:spcAft>
                        <a:buFont typeface="+mj-lt"/>
                        <a:buAutoNum type="arabicPeriod"/>
                      </a:pPr>
                      <a:r>
                        <a:rPr lang="ru-RU" sz="1600" i="1" kern="0" dirty="0">
                          <a:effectLst/>
                        </a:rPr>
                        <a:t>Говорите короткими фразами, уверенно, сократите свою речевую активность, снизьте громкость речи, </a:t>
                      </a:r>
                      <a:r>
                        <a:rPr lang="ru-RU" sz="1600" i="1" kern="0" dirty="0" smtClean="0">
                          <a:effectLst/>
                        </a:rPr>
                        <a:t>и темп</a:t>
                      </a:r>
                      <a:endParaRPr lang="ru-RU" sz="1600" i="1" kern="0" dirty="0">
                        <a:effectLst/>
                      </a:endParaRPr>
                    </a:p>
                    <a:p>
                      <a:pPr marL="342900" marR="180975" lvl="0" indent="-342900" algn="just">
                        <a:spcAft>
                          <a:spcPts val="0"/>
                        </a:spcAft>
                        <a:buFont typeface="+mj-lt"/>
                        <a:buAutoNum type="arabicPeriod"/>
                      </a:pPr>
                      <a:r>
                        <a:rPr lang="ru-RU" sz="1600" i="1" kern="0" dirty="0">
                          <a:effectLst/>
                        </a:rPr>
                        <a:t>Не потакайте желаниям. Здесь важна поддержка, внимание, выслушивание, заинтересованность</a:t>
                      </a:r>
                      <a:endParaRPr lang="ru-RU" sz="1600" b="1" i="1" kern="0" dirty="0">
                        <a:effectLst/>
                        <a:latin typeface="Calibri"/>
                        <a:ea typeface="Times New Roman"/>
                      </a:endParaRPr>
                    </a:p>
                  </a:txBody>
                  <a:tcPr marL="68580" marR="68580" marT="0" marB="0"/>
                </a:tc>
                <a:extLst>
                  <a:ext uri="{0D108BD9-81ED-4DB2-BD59-A6C34878D82A}">
                    <a16:rowId xmlns:a16="http://schemas.microsoft.com/office/drawing/2014/main" val="10001"/>
                  </a:ext>
                </a:extLst>
              </a:tr>
            </a:tbl>
          </a:graphicData>
        </a:graphic>
      </p:graphicFrame>
      <p:sp>
        <p:nvSpPr>
          <p:cNvPr id="3" name="Прямоугольник 2"/>
          <p:cNvSpPr/>
          <p:nvPr/>
        </p:nvSpPr>
        <p:spPr>
          <a:xfrm>
            <a:off x="6975573" y="180466"/>
            <a:ext cx="5046766" cy="369332"/>
          </a:xfrm>
          <a:prstGeom prst="rect">
            <a:avLst/>
          </a:prstGeom>
        </p:spPr>
        <p:txBody>
          <a:bodyPr wrap="none">
            <a:spAutoFit/>
          </a:bodyPr>
          <a:lstStyle/>
          <a:p>
            <a:r>
              <a:rPr lang="ru-RU" b="1" dirty="0">
                <a:solidFill>
                  <a:srgbClr val="002060"/>
                </a:solidFill>
                <a:latin typeface="Times New Roman" panose="02020603050405020304" pitchFamily="18" charset="0"/>
                <a:cs typeface="Times New Roman" panose="02020603050405020304" pitchFamily="18" charset="0"/>
              </a:rPr>
              <a:t>Алгоритм оказания психологической помощи </a:t>
            </a:r>
            <a:endParaRPr lang="ru-RU" dirty="0">
              <a:solidFill>
                <a:srgbClr val="002060"/>
              </a:solidFill>
            </a:endParaRPr>
          </a:p>
        </p:txBody>
      </p:sp>
    </p:spTree>
    <p:extLst>
      <p:ext uri="{BB962C8B-B14F-4D97-AF65-F5344CB8AC3E}">
        <p14:creationId xmlns:p14="http://schemas.microsoft.com/office/powerpoint/2010/main" val="36598042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975573" y="180466"/>
            <a:ext cx="5046766" cy="369332"/>
          </a:xfrm>
          <a:prstGeom prst="rect">
            <a:avLst/>
          </a:prstGeom>
        </p:spPr>
        <p:txBody>
          <a:bodyPr wrap="none">
            <a:spAutoFit/>
          </a:bodyPr>
          <a:lstStyle/>
          <a:p>
            <a:r>
              <a:rPr lang="ru-RU" b="1" dirty="0">
                <a:solidFill>
                  <a:srgbClr val="002060"/>
                </a:solidFill>
                <a:latin typeface="Times New Roman" panose="02020603050405020304" pitchFamily="18" charset="0"/>
                <a:cs typeface="Times New Roman" panose="02020603050405020304" pitchFamily="18" charset="0"/>
              </a:rPr>
              <a:t>Алгоритм оказания психологической помощи </a:t>
            </a:r>
            <a:endParaRPr lang="ru-RU" dirty="0">
              <a:solidFill>
                <a:srgbClr val="002060"/>
              </a:solidFill>
            </a:endParaRPr>
          </a:p>
        </p:txBody>
      </p:sp>
      <p:sp>
        <p:nvSpPr>
          <p:cNvPr id="6" name="Прямоугольник 5"/>
          <p:cNvSpPr/>
          <p:nvPr/>
        </p:nvSpPr>
        <p:spPr>
          <a:xfrm>
            <a:off x="677007" y="861060"/>
            <a:ext cx="11069516" cy="4647426"/>
          </a:xfrm>
          <a:prstGeom prst="rect">
            <a:avLst/>
          </a:prstGeom>
          <a:ln>
            <a:solidFill>
              <a:srgbClr val="002060"/>
            </a:solidFill>
          </a:ln>
        </p:spPr>
        <p:txBody>
          <a:bodyPr wrap="square">
            <a:spAutoFit/>
          </a:bodyPr>
          <a:lstStyle/>
          <a:p>
            <a:r>
              <a:rPr lang="ru-RU" b="1" dirty="0">
                <a:solidFill>
                  <a:srgbClr val="FF0000"/>
                </a:solidFill>
              </a:rPr>
              <a:t>Работа с напряжением в </a:t>
            </a:r>
            <a:r>
              <a:rPr lang="ru-RU" b="1" dirty="0" smtClean="0">
                <a:solidFill>
                  <a:srgbClr val="FF0000"/>
                </a:solidFill>
              </a:rPr>
              <a:t>теле</a:t>
            </a:r>
          </a:p>
          <a:p>
            <a:pPr algn="ctr"/>
            <a:r>
              <a:rPr lang="ru-RU" b="1" dirty="0">
                <a:solidFill>
                  <a:srgbClr val="FF0000"/>
                </a:solidFill>
              </a:rPr>
              <a:t>Техника «Дыхание левой ноздрей</a:t>
            </a:r>
            <a:r>
              <a:rPr lang="ru-RU" b="1" dirty="0" smtClean="0">
                <a:solidFill>
                  <a:srgbClr val="FF0000"/>
                </a:solidFill>
              </a:rPr>
              <a:t>»</a:t>
            </a:r>
          </a:p>
          <a:p>
            <a:pPr algn="ctr"/>
            <a:endParaRPr lang="ru-RU" sz="1600" b="1" dirty="0" smtClean="0">
              <a:solidFill>
                <a:srgbClr val="FF0000"/>
              </a:solidFill>
            </a:endParaRPr>
          </a:p>
          <a:p>
            <a:pPr algn="just"/>
            <a:r>
              <a:rPr lang="ru-RU" sz="1600" b="1" dirty="0"/>
              <a:t>Дыхание через левую ноздрю помогает человеку достигнуть более спокойного состояния и расслабиться. Эта техника может применяться людьми, которые желают повысить активность процессов накопления энергии и восстановления организма, а также снизить активность процесса распада энергии</a:t>
            </a:r>
            <a:r>
              <a:rPr lang="ru-RU" sz="1600" b="1" dirty="0" smtClean="0"/>
              <a:t>.</a:t>
            </a:r>
          </a:p>
          <a:p>
            <a:pPr algn="just"/>
            <a:endParaRPr lang="ru-RU" sz="1600" b="1" dirty="0"/>
          </a:p>
          <a:p>
            <a:pPr algn="just"/>
            <a:endParaRPr lang="ru-RU" sz="1600" b="1" dirty="0" smtClean="0"/>
          </a:p>
          <a:p>
            <a:pPr algn="just"/>
            <a:endParaRPr lang="ru-RU" sz="1600" b="1" dirty="0"/>
          </a:p>
          <a:p>
            <a:pPr algn="just"/>
            <a:endParaRPr lang="ru-RU" sz="1600" b="1" dirty="0" smtClean="0"/>
          </a:p>
          <a:p>
            <a:pPr algn="just"/>
            <a:endParaRPr lang="ru-RU" sz="1600" b="1" dirty="0"/>
          </a:p>
          <a:p>
            <a:pPr algn="just"/>
            <a:endParaRPr lang="ru-RU" sz="1600" b="1" dirty="0" smtClean="0"/>
          </a:p>
          <a:p>
            <a:pPr algn="just"/>
            <a:endParaRPr lang="ru-RU" sz="1600" b="1" dirty="0"/>
          </a:p>
          <a:p>
            <a:pPr algn="just"/>
            <a:endParaRPr lang="ru-RU" sz="1600" b="1" dirty="0" smtClean="0"/>
          </a:p>
          <a:p>
            <a:pPr algn="just"/>
            <a:endParaRPr lang="ru-RU" sz="1600" b="1" dirty="0"/>
          </a:p>
          <a:p>
            <a:pPr algn="just"/>
            <a:endParaRPr lang="ru-RU" sz="1600" b="1" dirty="0" smtClean="0"/>
          </a:p>
          <a:p>
            <a:pPr algn="just"/>
            <a:endParaRPr lang="ru-RU" dirty="0"/>
          </a:p>
          <a:p>
            <a:endParaRPr lang="ru-RU" dirty="0"/>
          </a:p>
        </p:txBody>
      </p:sp>
      <p:pic>
        <p:nvPicPr>
          <p:cNvPr id="4" name="Picture 2" descr="Картинки белый человек для презентации Happy-laser.r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99175" y="3248245"/>
            <a:ext cx="2369856" cy="163244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2628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561722662"/>
              </p:ext>
            </p:extLst>
          </p:nvPr>
        </p:nvGraphicFramePr>
        <p:xfrm>
          <a:off x="266218" y="694792"/>
          <a:ext cx="11756121" cy="5746134"/>
        </p:xfrm>
        <a:graphic>
          <a:graphicData uri="http://schemas.openxmlformats.org/drawingml/2006/table">
            <a:tbl>
              <a:tblPr firstRow="1" firstCol="1" bandRow="1">
                <a:tableStyleId>{5C22544A-7EE6-4342-B048-85BDC9FD1C3A}</a:tableStyleId>
              </a:tblPr>
              <a:tblGrid>
                <a:gridCol w="451099">
                  <a:extLst>
                    <a:ext uri="{9D8B030D-6E8A-4147-A177-3AD203B41FA5}">
                      <a16:colId xmlns:a16="http://schemas.microsoft.com/office/drawing/2014/main" val="20000"/>
                    </a:ext>
                  </a:extLst>
                </a:gridCol>
                <a:gridCol w="2280526">
                  <a:extLst>
                    <a:ext uri="{9D8B030D-6E8A-4147-A177-3AD203B41FA5}">
                      <a16:colId xmlns:a16="http://schemas.microsoft.com/office/drawing/2014/main" val="20001"/>
                    </a:ext>
                  </a:extLst>
                </a:gridCol>
                <a:gridCol w="3573179">
                  <a:extLst>
                    <a:ext uri="{9D8B030D-6E8A-4147-A177-3AD203B41FA5}">
                      <a16:colId xmlns:a16="http://schemas.microsoft.com/office/drawing/2014/main" val="20002"/>
                    </a:ext>
                  </a:extLst>
                </a:gridCol>
                <a:gridCol w="5451317">
                  <a:extLst>
                    <a:ext uri="{9D8B030D-6E8A-4147-A177-3AD203B41FA5}">
                      <a16:colId xmlns:a16="http://schemas.microsoft.com/office/drawing/2014/main" val="20003"/>
                    </a:ext>
                  </a:extLst>
                </a:gridCol>
              </a:tblGrid>
              <a:tr h="381654">
                <a:tc>
                  <a:txBody>
                    <a:bodyPr/>
                    <a:lstStyle/>
                    <a:p>
                      <a:pPr marL="367665" marR="180975" algn="ctr">
                        <a:spcAft>
                          <a:spcPts val="0"/>
                        </a:spcAft>
                      </a:pPr>
                      <a:r>
                        <a:rPr lang="ru-RU" sz="2000" i="0" kern="0" dirty="0">
                          <a:solidFill>
                            <a:schemeClr val="bg1"/>
                          </a:solidFill>
                          <a:effectLst>
                            <a:outerShdw blurRad="38100" dist="38100" dir="2700000" algn="tl">
                              <a:srgbClr val="000000">
                                <a:alpha val="43137"/>
                              </a:srgbClr>
                            </a:outerShdw>
                          </a:effectLst>
                        </a:rPr>
                        <a:t>№</a:t>
                      </a:r>
                      <a:endParaRPr lang="ru-RU" sz="2000" b="1" i="0" kern="0" dirty="0">
                        <a:solidFill>
                          <a:schemeClr val="bg1"/>
                        </a:solidFill>
                        <a:effectLst>
                          <a:outerShdw blurRad="38100" dist="38100" dir="2700000" algn="tl">
                            <a:srgbClr val="000000">
                              <a:alpha val="43137"/>
                            </a:srgbClr>
                          </a:outerShdw>
                        </a:effectLst>
                        <a:latin typeface="Calibri"/>
                        <a:ea typeface="Times New Roman"/>
                      </a:endParaRPr>
                    </a:p>
                  </a:txBody>
                  <a:tcPr marL="68580" marR="68580" marT="0" marB="0"/>
                </a:tc>
                <a:tc>
                  <a:txBody>
                    <a:bodyPr/>
                    <a:lstStyle/>
                    <a:p>
                      <a:pPr marL="367665" marR="180975" algn="ctr">
                        <a:spcAft>
                          <a:spcPts val="0"/>
                        </a:spcAft>
                      </a:pPr>
                      <a:r>
                        <a:rPr lang="ru-RU" sz="2000" i="0" kern="0" dirty="0">
                          <a:solidFill>
                            <a:schemeClr val="bg1"/>
                          </a:solidFill>
                          <a:effectLst>
                            <a:outerShdw blurRad="38100" dist="38100" dir="2700000" algn="tl">
                              <a:srgbClr val="000000">
                                <a:alpha val="43137"/>
                              </a:srgbClr>
                            </a:outerShdw>
                          </a:effectLst>
                        </a:rPr>
                        <a:t>Этап</a:t>
                      </a:r>
                      <a:endParaRPr lang="ru-RU" sz="2000" b="1" i="0" kern="0" dirty="0">
                        <a:solidFill>
                          <a:schemeClr val="bg1"/>
                        </a:solidFill>
                        <a:effectLst>
                          <a:outerShdw blurRad="38100" dist="38100" dir="2700000" algn="tl">
                            <a:srgbClr val="000000">
                              <a:alpha val="43137"/>
                            </a:srgbClr>
                          </a:outerShdw>
                        </a:effectLst>
                        <a:latin typeface="Calibri"/>
                        <a:ea typeface="Times New Roman"/>
                      </a:endParaRPr>
                    </a:p>
                  </a:txBody>
                  <a:tcPr marL="68580" marR="68580" marT="0" marB="0"/>
                </a:tc>
                <a:tc>
                  <a:txBody>
                    <a:bodyPr/>
                    <a:lstStyle/>
                    <a:p>
                      <a:pPr marL="367665" marR="180975" algn="ctr">
                        <a:spcAft>
                          <a:spcPts val="0"/>
                        </a:spcAft>
                      </a:pPr>
                      <a:r>
                        <a:rPr lang="ru-RU" sz="2000" i="0" kern="0" dirty="0">
                          <a:solidFill>
                            <a:schemeClr val="bg1"/>
                          </a:solidFill>
                          <a:effectLst>
                            <a:outerShdw blurRad="38100" dist="38100" dir="2700000" algn="tl">
                              <a:srgbClr val="000000">
                                <a:alpha val="43137"/>
                              </a:srgbClr>
                            </a:outerShdw>
                          </a:effectLst>
                        </a:rPr>
                        <a:t>Цель</a:t>
                      </a:r>
                      <a:endParaRPr lang="ru-RU" sz="2000" b="1" i="0" kern="0" dirty="0">
                        <a:solidFill>
                          <a:schemeClr val="bg1"/>
                        </a:solidFill>
                        <a:effectLst>
                          <a:outerShdw blurRad="38100" dist="38100" dir="2700000" algn="tl">
                            <a:srgbClr val="000000">
                              <a:alpha val="43137"/>
                            </a:srgbClr>
                          </a:outerShdw>
                        </a:effectLst>
                        <a:latin typeface="Calibri"/>
                        <a:ea typeface="Times New Roman"/>
                      </a:endParaRPr>
                    </a:p>
                  </a:txBody>
                  <a:tcPr marL="68580" marR="68580" marT="0" marB="0"/>
                </a:tc>
                <a:tc>
                  <a:txBody>
                    <a:bodyPr/>
                    <a:lstStyle/>
                    <a:p>
                      <a:pPr marL="367665" marR="180975" algn="ctr">
                        <a:spcAft>
                          <a:spcPts val="0"/>
                        </a:spcAft>
                      </a:pPr>
                      <a:r>
                        <a:rPr lang="ru-RU" sz="2000" i="0" kern="0" dirty="0">
                          <a:solidFill>
                            <a:schemeClr val="bg1"/>
                          </a:solidFill>
                          <a:effectLst>
                            <a:outerShdw blurRad="38100" dist="38100" dir="2700000" algn="tl">
                              <a:srgbClr val="000000">
                                <a:alpha val="43137"/>
                              </a:srgbClr>
                            </a:outerShdw>
                          </a:effectLst>
                        </a:rPr>
                        <a:t>Описание действий</a:t>
                      </a:r>
                      <a:endParaRPr lang="ru-RU" sz="2000" b="1" i="0" kern="0" dirty="0">
                        <a:solidFill>
                          <a:schemeClr val="bg1"/>
                        </a:solidFill>
                        <a:effectLst>
                          <a:outerShdw blurRad="38100" dist="38100" dir="2700000" algn="tl">
                            <a:srgbClr val="000000">
                              <a:alpha val="43137"/>
                            </a:srgbClr>
                          </a:outerShdw>
                        </a:effectLst>
                        <a:latin typeface="Calibri"/>
                        <a:ea typeface="Times New Roman"/>
                      </a:endParaRPr>
                    </a:p>
                  </a:txBody>
                  <a:tcPr marL="68580" marR="68580" marT="0" marB="0"/>
                </a:tc>
                <a:extLst>
                  <a:ext uri="{0D108BD9-81ED-4DB2-BD59-A6C34878D82A}">
                    <a16:rowId xmlns:a16="http://schemas.microsoft.com/office/drawing/2014/main" val="10000"/>
                  </a:ext>
                </a:extLst>
              </a:tr>
              <a:tr h="0">
                <a:tc>
                  <a:txBody>
                    <a:bodyPr/>
                    <a:lstStyle/>
                    <a:p>
                      <a:pPr marL="367665" marR="180975" algn="just">
                        <a:spcAft>
                          <a:spcPts val="0"/>
                        </a:spcAft>
                      </a:pPr>
                      <a:r>
                        <a:rPr lang="ru-RU" sz="1000" kern="0" dirty="0">
                          <a:effectLst/>
                        </a:rPr>
                        <a:t>1</a:t>
                      </a:r>
                      <a:endParaRPr lang="ru-RU" sz="1000" b="1" kern="0" dirty="0">
                        <a:effectLst/>
                        <a:latin typeface="Calibri"/>
                        <a:ea typeface="Times New Roman"/>
                      </a:endParaRPr>
                    </a:p>
                  </a:txBody>
                  <a:tcPr marL="68580" marR="68580" marT="0" marB="0"/>
                </a:tc>
                <a:tc>
                  <a:txBody>
                    <a:bodyPr/>
                    <a:lstStyle/>
                    <a:p>
                      <a:pPr marL="0" marR="180975" algn="ctr">
                        <a:spcAft>
                          <a:spcPts val="0"/>
                        </a:spcAft>
                      </a:pPr>
                      <a:r>
                        <a:rPr lang="ru-RU" sz="1600" b="1" i="0" kern="0" dirty="0">
                          <a:solidFill>
                            <a:srgbClr val="C00000"/>
                          </a:solidFill>
                          <a:effectLst/>
                          <a:latin typeface="Calibri"/>
                          <a:ea typeface="Times New Roman"/>
                        </a:rPr>
                        <a:t>Разворачиваем </a:t>
                      </a:r>
                      <a:r>
                        <a:rPr lang="ru-RU" sz="1600" b="1" i="0" kern="0" dirty="0" smtClean="0">
                          <a:solidFill>
                            <a:srgbClr val="C00000"/>
                          </a:solidFill>
                          <a:effectLst/>
                          <a:latin typeface="Calibri"/>
                          <a:ea typeface="Times New Roman"/>
                        </a:rPr>
                        <a:t>клиента </a:t>
                      </a:r>
                      <a:r>
                        <a:rPr lang="ru-RU" sz="1600" b="1" i="0" kern="0" dirty="0">
                          <a:solidFill>
                            <a:srgbClr val="C00000"/>
                          </a:solidFill>
                          <a:effectLst/>
                          <a:latin typeface="Calibri"/>
                          <a:ea typeface="Times New Roman"/>
                        </a:rPr>
                        <a:t>к когнитивным процессам</a:t>
                      </a:r>
                    </a:p>
                  </a:txBody>
                  <a:tcPr marL="68580" marR="68580" marT="0" marB="0"/>
                </a:tc>
                <a:tc>
                  <a:txBody>
                    <a:bodyPr/>
                    <a:lstStyle/>
                    <a:p>
                      <a:pPr marL="0" marR="180975" algn="just">
                        <a:spcAft>
                          <a:spcPts val="0"/>
                        </a:spcAft>
                      </a:pPr>
                      <a:r>
                        <a:rPr lang="ru-RU" sz="1600" b="1" kern="0" dirty="0">
                          <a:effectLst/>
                          <a:latin typeface="Calibri"/>
                          <a:ea typeface="Times New Roman"/>
                        </a:rPr>
                        <a:t>Сместить фокус внимания клиента с внешней ситуации на самого себя</a:t>
                      </a:r>
                    </a:p>
                  </a:txBody>
                  <a:tcPr marL="68580" marR="68580" marT="0" marB="0"/>
                </a:tc>
                <a:tc>
                  <a:txBody>
                    <a:bodyPr/>
                    <a:lstStyle/>
                    <a:p>
                      <a:pPr marL="0" marR="180975" algn="just">
                        <a:spcAft>
                          <a:spcPts val="0"/>
                        </a:spcAft>
                      </a:pPr>
                      <a:r>
                        <a:rPr lang="ru-RU" sz="1600" b="0" kern="0" dirty="0">
                          <a:effectLst/>
                          <a:latin typeface="Calibri"/>
                          <a:ea typeface="Times New Roman"/>
                        </a:rPr>
                        <a:t>Помощь в понимании текущего состояния и данного опыта</a:t>
                      </a:r>
                      <a:r>
                        <a:rPr lang="ru-RU" sz="1600" b="0" kern="0" dirty="0" smtClean="0">
                          <a:effectLst/>
                          <a:latin typeface="Calibri"/>
                          <a:ea typeface="Times New Roman"/>
                        </a:rPr>
                        <a:t>:</a:t>
                      </a:r>
                    </a:p>
                    <a:p>
                      <a:pPr marL="0" marR="180975" algn="just">
                        <a:spcAft>
                          <a:spcPts val="0"/>
                        </a:spcAft>
                      </a:pPr>
                      <a:endParaRPr lang="ru-RU" sz="1600" b="0" kern="0" dirty="0" smtClean="0">
                        <a:effectLst/>
                        <a:latin typeface="Calibri"/>
                        <a:ea typeface="Times New Roman"/>
                      </a:endParaRPr>
                    </a:p>
                    <a:p>
                      <a:pPr marL="0" marR="180975" algn="just">
                        <a:spcAft>
                          <a:spcPts val="0"/>
                        </a:spcAft>
                      </a:pPr>
                      <a:endParaRPr lang="ru-RU" sz="1600" b="0" kern="0" dirty="0" smtClean="0">
                        <a:effectLst/>
                        <a:latin typeface="Calibri"/>
                        <a:ea typeface="Times New Roman"/>
                      </a:endParaRPr>
                    </a:p>
                    <a:p>
                      <a:pPr marL="0" marR="180975" algn="just">
                        <a:spcAft>
                          <a:spcPts val="0"/>
                        </a:spcAft>
                      </a:pPr>
                      <a:endParaRPr lang="ru-RU" sz="1600" b="0" kern="0" dirty="0" smtClean="0">
                        <a:effectLst/>
                        <a:latin typeface="Calibri"/>
                        <a:ea typeface="Times New Roman"/>
                      </a:endParaRPr>
                    </a:p>
                    <a:p>
                      <a:pPr marL="0" marR="180975" algn="just">
                        <a:spcAft>
                          <a:spcPts val="0"/>
                        </a:spcAft>
                      </a:pPr>
                      <a:endParaRPr lang="ru-RU" sz="1600" b="0" kern="0" dirty="0" smtClean="0">
                        <a:effectLst/>
                        <a:latin typeface="Calibri"/>
                        <a:ea typeface="Times New Roman"/>
                      </a:endParaRPr>
                    </a:p>
                    <a:p>
                      <a:pPr marL="0" marR="180975" algn="just">
                        <a:spcAft>
                          <a:spcPts val="0"/>
                        </a:spcAft>
                      </a:pPr>
                      <a:endParaRPr lang="ru-RU" sz="1600" b="0" kern="0" dirty="0" smtClean="0">
                        <a:effectLst/>
                        <a:latin typeface="Calibri"/>
                        <a:ea typeface="Times New Roman"/>
                      </a:endParaRPr>
                    </a:p>
                    <a:p>
                      <a:pPr marL="0" marR="180975" algn="just">
                        <a:spcAft>
                          <a:spcPts val="0"/>
                        </a:spcAft>
                      </a:pPr>
                      <a:endParaRPr lang="ru-RU" sz="1600" b="0" kern="0" dirty="0" smtClean="0">
                        <a:effectLst/>
                        <a:latin typeface="Calibri"/>
                        <a:ea typeface="Times New Roman"/>
                      </a:endParaRPr>
                    </a:p>
                    <a:p>
                      <a:pPr marL="0" marR="180975" algn="just">
                        <a:spcAft>
                          <a:spcPts val="0"/>
                        </a:spcAft>
                      </a:pPr>
                      <a:endParaRPr lang="ru-RU" sz="1600" b="0" kern="0" dirty="0" smtClean="0">
                        <a:effectLst/>
                        <a:latin typeface="Calibri"/>
                        <a:ea typeface="Times New Roman"/>
                      </a:endParaRPr>
                    </a:p>
                    <a:p>
                      <a:pPr marL="0" marR="180975" algn="just">
                        <a:spcAft>
                          <a:spcPts val="0"/>
                        </a:spcAft>
                      </a:pPr>
                      <a:endParaRPr lang="ru-RU" sz="1600" b="0" kern="0" dirty="0" smtClean="0">
                        <a:effectLst/>
                        <a:latin typeface="Calibri"/>
                        <a:ea typeface="Times New Roman"/>
                      </a:endParaRPr>
                    </a:p>
                    <a:p>
                      <a:pPr marL="0" marR="180975" algn="just">
                        <a:spcAft>
                          <a:spcPts val="0"/>
                        </a:spcAft>
                      </a:pPr>
                      <a:endParaRPr lang="ru-RU" sz="1600" b="0" kern="0" dirty="0" smtClean="0">
                        <a:effectLst/>
                        <a:latin typeface="Calibri"/>
                        <a:ea typeface="Times New Roman"/>
                      </a:endParaRPr>
                    </a:p>
                    <a:p>
                      <a:pPr marL="0" marR="180975" algn="just">
                        <a:spcAft>
                          <a:spcPts val="0"/>
                        </a:spcAft>
                      </a:pPr>
                      <a:endParaRPr lang="ru-RU" sz="1600" b="0" kern="0" dirty="0" smtClean="0">
                        <a:effectLst/>
                        <a:latin typeface="Calibri"/>
                        <a:ea typeface="Times New Roman"/>
                      </a:endParaRPr>
                    </a:p>
                    <a:p>
                      <a:pPr marL="0" marR="180975" algn="just">
                        <a:spcAft>
                          <a:spcPts val="0"/>
                        </a:spcAft>
                      </a:pPr>
                      <a:endParaRPr lang="ru-RU" sz="1600" b="0" kern="0" dirty="0" smtClean="0">
                        <a:effectLst/>
                        <a:latin typeface="Calibri"/>
                        <a:ea typeface="Times New Roman"/>
                      </a:endParaRPr>
                    </a:p>
                    <a:p>
                      <a:pPr marL="0" marR="180975" algn="just">
                        <a:spcAft>
                          <a:spcPts val="0"/>
                        </a:spcAft>
                      </a:pPr>
                      <a:endParaRPr lang="ru-RU" sz="1600" b="0" kern="0" dirty="0" smtClean="0">
                        <a:effectLst/>
                        <a:latin typeface="Calibri"/>
                        <a:ea typeface="Times New Roman"/>
                      </a:endParaRPr>
                    </a:p>
                    <a:p>
                      <a:pPr marL="0" marR="180975" algn="just">
                        <a:spcAft>
                          <a:spcPts val="0"/>
                        </a:spcAft>
                      </a:pPr>
                      <a:endParaRPr lang="ru-RU" sz="1600" b="0" kern="0" dirty="0" smtClean="0">
                        <a:effectLst/>
                        <a:latin typeface="Calibri"/>
                        <a:ea typeface="Times New Roman"/>
                      </a:endParaRPr>
                    </a:p>
                    <a:p>
                      <a:pPr marL="0" marR="180975" algn="just">
                        <a:spcAft>
                          <a:spcPts val="0"/>
                        </a:spcAft>
                      </a:pPr>
                      <a:endParaRPr lang="ru-RU" sz="1600" b="0" kern="0" dirty="0" smtClean="0">
                        <a:effectLst/>
                        <a:latin typeface="Calibri"/>
                        <a:ea typeface="Times New Roman"/>
                      </a:endParaRPr>
                    </a:p>
                    <a:p>
                      <a:pPr marL="0" marR="180975" algn="just">
                        <a:spcAft>
                          <a:spcPts val="0"/>
                        </a:spcAft>
                      </a:pPr>
                      <a:endParaRPr lang="ru-RU" sz="1600" b="0" kern="0" dirty="0" smtClean="0">
                        <a:effectLst/>
                        <a:latin typeface="Calibri"/>
                        <a:ea typeface="Times New Roman"/>
                      </a:endParaRPr>
                    </a:p>
                    <a:p>
                      <a:pPr marL="0" marR="180975" algn="just">
                        <a:spcAft>
                          <a:spcPts val="0"/>
                        </a:spcAft>
                      </a:pPr>
                      <a:endParaRPr lang="ru-RU" sz="1600" b="0" kern="0" dirty="0" smtClean="0">
                        <a:effectLst/>
                        <a:latin typeface="Calibri"/>
                        <a:ea typeface="Times New Roman"/>
                      </a:endParaRPr>
                    </a:p>
                    <a:p>
                      <a:pPr marL="0" marR="180975" algn="just">
                        <a:spcAft>
                          <a:spcPts val="0"/>
                        </a:spcAft>
                      </a:pPr>
                      <a:endParaRPr lang="ru-RU" sz="1600" b="0" kern="0" dirty="0" smtClean="0">
                        <a:effectLst/>
                        <a:latin typeface="Calibri"/>
                        <a:ea typeface="Times New Roman"/>
                      </a:endParaRPr>
                    </a:p>
                    <a:p>
                      <a:pPr marL="0" marR="180975" algn="just">
                        <a:spcAft>
                          <a:spcPts val="0"/>
                        </a:spcAft>
                      </a:pPr>
                      <a:endParaRPr lang="ru-RU" sz="1600" b="0" kern="0" dirty="0" smtClean="0">
                        <a:effectLst/>
                        <a:latin typeface="Calibri"/>
                        <a:ea typeface="Times New Roman"/>
                      </a:endParaRPr>
                    </a:p>
                    <a:p>
                      <a:pPr marL="0" marR="180975" algn="just">
                        <a:spcAft>
                          <a:spcPts val="0"/>
                        </a:spcAft>
                      </a:pPr>
                      <a:endParaRPr lang="ru-RU" sz="1600" b="0" kern="0" dirty="0" smtClean="0">
                        <a:effectLst/>
                        <a:latin typeface="Calibri"/>
                        <a:ea typeface="Times New Roman"/>
                      </a:endParaRPr>
                    </a:p>
                    <a:p>
                      <a:pPr marL="0" marR="180975" algn="just">
                        <a:spcAft>
                          <a:spcPts val="0"/>
                        </a:spcAft>
                      </a:pPr>
                      <a:endParaRPr lang="ru-RU" sz="1600" b="1" kern="0" dirty="0">
                        <a:effectLst/>
                        <a:latin typeface="Calibri"/>
                        <a:ea typeface="Times New Roman"/>
                      </a:endParaRPr>
                    </a:p>
                  </a:txBody>
                  <a:tcPr marL="68580" marR="68580" marT="0" marB="0"/>
                </a:tc>
                <a:extLst>
                  <a:ext uri="{0D108BD9-81ED-4DB2-BD59-A6C34878D82A}">
                    <a16:rowId xmlns:a16="http://schemas.microsoft.com/office/drawing/2014/main" val="10001"/>
                  </a:ext>
                </a:extLst>
              </a:tr>
            </a:tbl>
          </a:graphicData>
        </a:graphic>
      </p:graphicFrame>
      <p:sp>
        <p:nvSpPr>
          <p:cNvPr id="3" name="Прямоугольник 2"/>
          <p:cNvSpPr/>
          <p:nvPr/>
        </p:nvSpPr>
        <p:spPr>
          <a:xfrm>
            <a:off x="6975573" y="180466"/>
            <a:ext cx="5046766" cy="369332"/>
          </a:xfrm>
          <a:prstGeom prst="rect">
            <a:avLst/>
          </a:prstGeom>
        </p:spPr>
        <p:txBody>
          <a:bodyPr wrap="none">
            <a:spAutoFit/>
          </a:bodyPr>
          <a:lstStyle/>
          <a:p>
            <a:r>
              <a:rPr lang="ru-RU" b="1" dirty="0">
                <a:solidFill>
                  <a:srgbClr val="002060"/>
                </a:solidFill>
                <a:latin typeface="Times New Roman" panose="02020603050405020304" pitchFamily="18" charset="0"/>
                <a:cs typeface="Times New Roman" panose="02020603050405020304" pitchFamily="18" charset="0"/>
              </a:rPr>
              <a:t>Алгоритм оказания психологической помощи </a:t>
            </a:r>
            <a:endParaRPr lang="ru-RU" dirty="0">
              <a:solidFill>
                <a:srgbClr val="002060"/>
              </a:solidFill>
            </a:endParaRPr>
          </a:p>
        </p:txBody>
      </p:sp>
    </p:spTree>
    <p:extLst>
      <p:ext uri="{BB962C8B-B14F-4D97-AF65-F5344CB8AC3E}">
        <p14:creationId xmlns:p14="http://schemas.microsoft.com/office/powerpoint/2010/main" val="3350222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581209192"/>
              </p:ext>
            </p:extLst>
          </p:nvPr>
        </p:nvGraphicFramePr>
        <p:xfrm>
          <a:off x="266218" y="694792"/>
          <a:ext cx="11756121" cy="4770774"/>
        </p:xfrm>
        <a:graphic>
          <a:graphicData uri="http://schemas.openxmlformats.org/drawingml/2006/table">
            <a:tbl>
              <a:tblPr firstRow="1" firstCol="1" bandRow="1">
                <a:tableStyleId>{5C22544A-7EE6-4342-B048-85BDC9FD1C3A}</a:tableStyleId>
              </a:tblPr>
              <a:tblGrid>
                <a:gridCol w="451099">
                  <a:extLst>
                    <a:ext uri="{9D8B030D-6E8A-4147-A177-3AD203B41FA5}">
                      <a16:colId xmlns:a16="http://schemas.microsoft.com/office/drawing/2014/main" val="20000"/>
                    </a:ext>
                  </a:extLst>
                </a:gridCol>
                <a:gridCol w="2280526">
                  <a:extLst>
                    <a:ext uri="{9D8B030D-6E8A-4147-A177-3AD203B41FA5}">
                      <a16:colId xmlns:a16="http://schemas.microsoft.com/office/drawing/2014/main" val="20001"/>
                    </a:ext>
                  </a:extLst>
                </a:gridCol>
                <a:gridCol w="3573179">
                  <a:extLst>
                    <a:ext uri="{9D8B030D-6E8A-4147-A177-3AD203B41FA5}">
                      <a16:colId xmlns:a16="http://schemas.microsoft.com/office/drawing/2014/main" val="20002"/>
                    </a:ext>
                  </a:extLst>
                </a:gridCol>
                <a:gridCol w="5451317">
                  <a:extLst>
                    <a:ext uri="{9D8B030D-6E8A-4147-A177-3AD203B41FA5}">
                      <a16:colId xmlns:a16="http://schemas.microsoft.com/office/drawing/2014/main" val="20003"/>
                    </a:ext>
                  </a:extLst>
                </a:gridCol>
              </a:tblGrid>
              <a:tr h="381654">
                <a:tc>
                  <a:txBody>
                    <a:bodyPr/>
                    <a:lstStyle/>
                    <a:p>
                      <a:pPr marL="367665" marR="180975" algn="ctr">
                        <a:spcAft>
                          <a:spcPts val="0"/>
                        </a:spcAft>
                      </a:pPr>
                      <a:r>
                        <a:rPr lang="ru-RU" sz="2000" i="0" kern="0" dirty="0">
                          <a:solidFill>
                            <a:schemeClr val="bg1"/>
                          </a:solidFill>
                          <a:effectLst>
                            <a:outerShdw blurRad="38100" dist="38100" dir="2700000" algn="tl">
                              <a:srgbClr val="000000">
                                <a:alpha val="43137"/>
                              </a:srgbClr>
                            </a:outerShdw>
                          </a:effectLst>
                        </a:rPr>
                        <a:t>№</a:t>
                      </a:r>
                      <a:endParaRPr lang="ru-RU" sz="2000" b="1" i="0" kern="0" dirty="0">
                        <a:solidFill>
                          <a:schemeClr val="bg1"/>
                        </a:solidFill>
                        <a:effectLst>
                          <a:outerShdw blurRad="38100" dist="38100" dir="2700000" algn="tl">
                            <a:srgbClr val="000000">
                              <a:alpha val="43137"/>
                            </a:srgbClr>
                          </a:outerShdw>
                        </a:effectLst>
                        <a:latin typeface="Calibri"/>
                        <a:ea typeface="Times New Roman"/>
                      </a:endParaRPr>
                    </a:p>
                  </a:txBody>
                  <a:tcPr marL="68580" marR="68580" marT="0" marB="0"/>
                </a:tc>
                <a:tc>
                  <a:txBody>
                    <a:bodyPr/>
                    <a:lstStyle/>
                    <a:p>
                      <a:pPr marL="367665" marR="180975" algn="ctr">
                        <a:spcAft>
                          <a:spcPts val="0"/>
                        </a:spcAft>
                      </a:pPr>
                      <a:r>
                        <a:rPr lang="ru-RU" sz="2000" i="0" kern="0" dirty="0">
                          <a:solidFill>
                            <a:schemeClr val="bg1"/>
                          </a:solidFill>
                          <a:effectLst>
                            <a:outerShdw blurRad="38100" dist="38100" dir="2700000" algn="tl">
                              <a:srgbClr val="000000">
                                <a:alpha val="43137"/>
                              </a:srgbClr>
                            </a:outerShdw>
                          </a:effectLst>
                        </a:rPr>
                        <a:t>Этап</a:t>
                      </a:r>
                      <a:endParaRPr lang="ru-RU" sz="2000" b="1" i="0" kern="0" dirty="0">
                        <a:solidFill>
                          <a:schemeClr val="bg1"/>
                        </a:solidFill>
                        <a:effectLst>
                          <a:outerShdw blurRad="38100" dist="38100" dir="2700000" algn="tl">
                            <a:srgbClr val="000000">
                              <a:alpha val="43137"/>
                            </a:srgbClr>
                          </a:outerShdw>
                        </a:effectLst>
                        <a:latin typeface="Calibri"/>
                        <a:ea typeface="Times New Roman"/>
                      </a:endParaRPr>
                    </a:p>
                  </a:txBody>
                  <a:tcPr marL="68580" marR="68580" marT="0" marB="0"/>
                </a:tc>
                <a:tc>
                  <a:txBody>
                    <a:bodyPr/>
                    <a:lstStyle/>
                    <a:p>
                      <a:pPr marL="367665" marR="180975" algn="ctr">
                        <a:spcAft>
                          <a:spcPts val="0"/>
                        </a:spcAft>
                      </a:pPr>
                      <a:r>
                        <a:rPr lang="ru-RU" sz="2000" i="0" kern="0" dirty="0">
                          <a:solidFill>
                            <a:schemeClr val="bg1"/>
                          </a:solidFill>
                          <a:effectLst>
                            <a:outerShdw blurRad="38100" dist="38100" dir="2700000" algn="tl">
                              <a:srgbClr val="000000">
                                <a:alpha val="43137"/>
                              </a:srgbClr>
                            </a:outerShdw>
                          </a:effectLst>
                        </a:rPr>
                        <a:t>Цель</a:t>
                      </a:r>
                      <a:endParaRPr lang="ru-RU" sz="2000" b="1" i="0" kern="0" dirty="0">
                        <a:solidFill>
                          <a:schemeClr val="bg1"/>
                        </a:solidFill>
                        <a:effectLst>
                          <a:outerShdw blurRad="38100" dist="38100" dir="2700000" algn="tl">
                            <a:srgbClr val="000000">
                              <a:alpha val="43137"/>
                            </a:srgbClr>
                          </a:outerShdw>
                        </a:effectLst>
                        <a:latin typeface="Calibri"/>
                        <a:ea typeface="Times New Roman"/>
                      </a:endParaRPr>
                    </a:p>
                  </a:txBody>
                  <a:tcPr marL="68580" marR="68580" marT="0" marB="0"/>
                </a:tc>
                <a:tc>
                  <a:txBody>
                    <a:bodyPr/>
                    <a:lstStyle/>
                    <a:p>
                      <a:pPr marL="367665" marR="180975" algn="ctr">
                        <a:spcAft>
                          <a:spcPts val="0"/>
                        </a:spcAft>
                      </a:pPr>
                      <a:r>
                        <a:rPr lang="ru-RU" sz="2000" i="0" kern="0" dirty="0">
                          <a:solidFill>
                            <a:schemeClr val="bg1"/>
                          </a:solidFill>
                          <a:effectLst>
                            <a:outerShdw blurRad="38100" dist="38100" dir="2700000" algn="tl">
                              <a:srgbClr val="000000">
                                <a:alpha val="43137"/>
                              </a:srgbClr>
                            </a:outerShdw>
                          </a:effectLst>
                        </a:rPr>
                        <a:t>Описание действий</a:t>
                      </a:r>
                      <a:endParaRPr lang="ru-RU" sz="2000" b="1" i="0" kern="0" dirty="0">
                        <a:solidFill>
                          <a:schemeClr val="bg1"/>
                        </a:solidFill>
                        <a:effectLst>
                          <a:outerShdw blurRad="38100" dist="38100" dir="2700000" algn="tl">
                            <a:srgbClr val="000000">
                              <a:alpha val="43137"/>
                            </a:srgbClr>
                          </a:outerShdw>
                        </a:effectLst>
                        <a:latin typeface="Calibri"/>
                        <a:ea typeface="Times New Roman"/>
                      </a:endParaRPr>
                    </a:p>
                  </a:txBody>
                  <a:tcPr marL="68580" marR="68580" marT="0" marB="0"/>
                </a:tc>
                <a:extLst>
                  <a:ext uri="{0D108BD9-81ED-4DB2-BD59-A6C34878D82A}">
                    <a16:rowId xmlns:a16="http://schemas.microsoft.com/office/drawing/2014/main" val="10000"/>
                  </a:ext>
                </a:extLst>
              </a:tr>
              <a:tr h="0">
                <a:tc>
                  <a:txBody>
                    <a:bodyPr/>
                    <a:lstStyle/>
                    <a:p>
                      <a:pPr marL="367665" marR="180975" algn="just">
                        <a:spcAft>
                          <a:spcPts val="0"/>
                        </a:spcAft>
                      </a:pPr>
                      <a:r>
                        <a:rPr lang="ru-RU" sz="1000" kern="0" dirty="0">
                          <a:effectLst/>
                        </a:rPr>
                        <a:t>1</a:t>
                      </a:r>
                      <a:endParaRPr lang="ru-RU" sz="1000" b="1" kern="0" dirty="0">
                        <a:effectLst/>
                        <a:latin typeface="Calibri"/>
                        <a:ea typeface="Times New Roman"/>
                      </a:endParaRPr>
                    </a:p>
                  </a:txBody>
                  <a:tcPr marL="68580" marR="68580" marT="0" marB="0"/>
                </a:tc>
                <a:tc>
                  <a:txBody>
                    <a:bodyPr/>
                    <a:lstStyle/>
                    <a:p>
                      <a:pPr marL="0" marR="180975" algn="ctr">
                        <a:spcAft>
                          <a:spcPts val="0"/>
                        </a:spcAft>
                      </a:pPr>
                      <a:r>
                        <a:rPr lang="ru-RU" sz="1600" b="1" i="0" kern="0" dirty="0">
                          <a:solidFill>
                            <a:srgbClr val="C00000"/>
                          </a:solidFill>
                          <a:effectLst/>
                          <a:latin typeface="Calibri"/>
                          <a:ea typeface="Times New Roman"/>
                        </a:rPr>
                        <a:t>Разворачиваем </a:t>
                      </a:r>
                      <a:r>
                        <a:rPr lang="ru-RU" sz="1600" b="1" i="0" kern="0" dirty="0" smtClean="0">
                          <a:solidFill>
                            <a:srgbClr val="C00000"/>
                          </a:solidFill>
                          <a:effectLst/>
                          <a:latin typeface="Calibri"/>
                          <a:ea typeface="Times New Roman"/>
                        </a:rPr>
                        <a:t>клиента </a:t>
                      </a:r>
                      <a:r>
                        <a:rPr lang="ru-RU" sz="1600" b="1" i="0" kern="0" dirty="0">
                          <a:solidFill>
                            <a:srgbClr val="C00000"/>
                          </a:solidFill>
                          <a:effectLst/>
                          <a:latin typeface="Calibri"/>
                          <a:ea typeface="Times New Roman"/>
                        </a:rPr>
                        <a:t>к когнитивным процессам</a:t>
                      </a:r>
                    </a:p>
                  </a:txBody>
                  <a:tcPr marL="68580" marR="68580" marT="0" marB="0"/>
                </a:tc>
                <a:tc>
                  <a:txBody>
                    <a:bodyPr/>
                    <a:lstStyle/>
                    <a:p>
                      <a:pPr marL="0" marR="180975" algn="just">
                        <a:spcAft>
                          <a:spcPts val="0"/>
                        </a:spcAft>
                      </a:pPr>
                      <a:r>
                        <a:rPr lang="ru-RU" sz="1600" b="1" kern="0" dirty="0">
                          <a:effectLst/>
                          <a:latin typeface="Calibri"/>
                          <a:ea typeface="Times New Roman"/>
                        </a:rPr>
                        <a:t>Сместить фокус внимания клиента с внешней ситуации на самого себя</a:t>
                      </a:r>
                    </a:p>
                  </a:txBody>
                  <a:tcPr marL="68580" marR="68580" marT="0" marB="0"/>
                </a:tc>
                <a:tc>
                  <a:txBody>
                    <a:bodyPr/>
                    <a:lstStyle/>
                    <a:p>
                      <a:pPr marL="0" marR="180975" algn="just">
                        <a:spcAft>
                          <a:spcPts val="0"/>
                        </a:spcAft>
                      </a:pPr>
                      <a:r>
                        <a:rPr lang="ru-RU" sz="1600" b="0" kern="0" dirty="0">
                          <a:effectLst/>
                          <a:latin typeface="Calibri"/>
                          <a:ea typeface="Times New Roman"/>
                        </a:rPr>
                        <a:t>Помощь в понимании текущего состояния и данного опыта:</a:t>
                      </a:r>
                      <a:endParaRPr lang="ru-RU" sz="1600" b="1" kern="0" dirty="0">
                        <a:effectLst/>
                        <a:latin typeface="Calibri"/>
                        <a:ea typeface="Times New Roman"/>
                      </a:endParaRPr>
                    </a:p>
                    <a:p>
                      <a:pPr marL="0" marR="180975" algn="just">
                        <a:spcAft>
                          <a:spcPts val="0"/>
                        </a:spcAft>
                      </a:pPr>
                      <a:r>
                        <a:rPr lang="ru-RU" sz="1600" b="0" i="1" kern="0" dirty="0">
                          <a:effectLst/>
                          <a:latin typeface="Calibri"/>
                          <a:ea typeface="Times New Roman"/>
                        </a:rPr>
                        <a:t>«Вы достаточно полно рассказали мне о ситуации, давайте вместе подумаем, что можно предпринять, чтобы найти нужное решение?»;</a:t>
                      </a:r>
                      <a:endParaRPr lang="ru-RU" sz="1600" b="1" kern="0" dirty="0">
                        <a:effectLst/>
                        <a:latin typeface="Calibri"/>
                        <a:ea typeface="Times New Roman"/>
                      </a:endParaRPr>
                    </a:p>
                    <a:p>
                      <a:pPr marL="0" marR="180975" algn="just">
                        <a:spcAft>
                          <a:spcPts val="0"/>
                        </a:spcAft>
                      </a:pPr>
                      <a:r>
                        <a:rPr lang="ru-RU" sz="1600" b="0" i="1" kern="0" dirty="0">
                          <a:effectLst/>
                          <a:latin typeface="Calibri"/>
                          <a:ea typeface="Times New Roman"/>
                        </a:rPr>
                        <a:t>«Может быть у вас есть идеи, как изменить ситуацию?»;</a:t>
                      </a:r>
                      <a:endParaRPr lang="ru-RU" sz="1600" b="1" kern="0" dirty="0">
                        <a:effectLst/>
                        <a:latin typeface="Calibri"/>
                        <a:ea typeface="Times New Roman"/>
                      </a:endParaRPr>
                    </a:p>
                    <a:p>
                      <a:pPr marL="0" marR="180975" algn="just">
                        <a:spcAft>
                          <a:spcPts val="0"/>
                        </a:spcAft>
                      </a:pPr>
                      <a:r>
                        <a:rPr lang="ru-RU" sz="1600" b="0" i="1" kern="0" dirty="0">
                          <a:effectLst/>
                          <a:latin typeface="Calibri"/>
                          <a:ea typeface="Times New Roman"/>
                        </a:rPr>
                        <a:t>«Вы не одиноки сейчас в такой ситуации (назвать ситуацию). И я уверена, что вы сможете с ней справиться»;</a:t>
                      </a:r>
                      <a:endParaRPr lang="ru-RU" sz="1600" b="1" kern="0" dirty="0">
                        <a:effectLst/>
                        <a:latin typeface="Calibri"/>
                        <a:ea typeface="Times New Roman"/>
                      </a:endParaRPr>
                    </a:p>
                    <a:p>
                      <a:pPr marL="0" marR="180975" algn="just">
                        <a:spcAft>
                          <a:spcPts val="0"/>
                        </a:spcAft>
                      </a:pPr>
                      <a:r>
                        <a:rPr lang="ru-RU" sz="1600" b="0" i="1" kern="0" dirty="0">
                          <a:effectLst/>
                          <a:latin typeface="Calibri"/>
                          <a:ea typeface="Times New Roman"/>
                        </a:rPr>
                        <a:t>«В вашем окружении есть люди, которые могут оказать вам поддержку, например, вы можете им выговориться, выслушать совет?»</a:t>
                      </a:r>
                      <a:endParaRPr lang="ru-RU" sz="1600" b="1" kern="0" dirty="0">
                        <a:effectLst/>
                        <a:latin typeface="Calibri"/>
                        <a:ea typeface="Times New Roman"/>
                      </a:endParaRPr>
                    </a:p>
                    <a:p>
                      <a:pPr marL="0" marR="180975" algn="just">
                        <a:spcAft>
                          <a:spcPts val="0"/>
                        </a:spcAft>
                      </a:pPr>
                      <a:r>
                        <a:rPr lang="ru-RU" sz="1600" b="0" i="1" kern="0" dirty="0">
                          <a:effectLst/>
                          <a:latin typeface="Calibri"/>
                          <a:ea typeface="Times New Roman"/>
                        </a:rPr>
                        <a:t> </a:t>
                      </a:r>
                      <a:endParaRPr lang="ru-RU" sz="1600" b="1" kern="0" dirty="0">
                        <a:effectLst/>
                        <a:latin typeface="Calibri"/>
                        <a:ea typeface="Times New Roman"/>
                      </a:endParaRPr>
                    </a:p>
                    <a:p>
                      <a:pPr marL="0" marR="180975" algn="just">
                        <a:spcAft>
                          <a:spcPts val="0"/>
                        </a:spcAft>
                      </a:pPr>
                      <a:r>
                        <a:rPr lang="ru-RU" sz="1600" b="0" i="1" kern="0" dirty="0">
                          <a:effectLst/>
                          <a:latin typeface="Calibri"/>
                          <a:ea typeface="Times New Roman"/>
                        </a:rPr>
                        <a:t>«Для чего вам нужны эти чувства? Для чего вам ваша тревога, про что она?» </a:t>
                      </a:r>
                      <a:endParaRPr lang="ru-RU" sz="1600" b="1" kern="0" dirty="0">
                        <a:effectLst/>
                        <a:latin typeface="Calibri"/>
                        <a:ea typeface="Times New Roman"/>
                      </a:endParaRPr>
                    </a:p>
                    <a:p>
                      <a:pPr marL="0" marR="180975" algn="just">
                        <a:spcAft>
                          <a:spcPts val="0"/>
                        </a:spcAft>
                      </a:pPr>
                      <a:r>
                        <a:rPr lang="ru-RU" sz="1600" b="0" i="1" kern="0" dirty="0">
                          <a:effectLst/>
                          <a:latin typeface="Calibri"/>
                          <a:ea typeface="Times New Roman"/>
                        </a:rPr>
                        <a:t>«Как вы можете о себе позаботиться в этих состояниях</a:t>
                      </a:r>
                      <a:r>
                        <a:rPr lang="ru-RU" sz="1600" b="0" i="1" kern="0" dirty="0" smtClean="0">
                          <a:effectLst/>
                          <a:latin typeface="Calibri"/>
                          <a:ea typeface="Times New Roman"/>
                        </a:rPr>
                        <a:t>?».</a:t>
                      </a:r>
                      <a:endParaRPr lang="ru-RU" sz="1600" b="1" kern="0" dirty="0">
                        <a:effectLst/>
                        <a:latin typeface="Calibri"/>
                        <a:ea typeface="Times New Roman"/>
                      </a:endParaRPr>
                    </a:p>
                  </a:txBody>
                  <a:tcPr marL="68580" marR="68580" marT="0" marB="0"/>
                </a:tc>
                <a:extLst>
                  <a:ext uri="{0D108BD9-81ED-4DB2-BD59-A6C34878D82A}">
                    <a16:rowId xmlns:a16="http://schemas.microsoft.com/office/drawing/2014/main" val="10001"/>
                  </a:ext>
                </a:extLst>
              </a:tr>
            </a:tbl>
          </a:graphicData>
        </a:graphic>
      </p:graphicFrame>
      <p:sp>
        <p:nvSpPr>
          <p:cNvPr id="3" name="Прямоугольник 2"/>
          <p:cNvSpPr/>
          <p:nvPr/>
        </p:nvSpPr>
        <p:spPr>
          <a:xfrm>
            <a:off x="6975573" y="180466"/>
            <a:ext cx="5046766" cy="369332"/>
          </a:xfrm>
          <a:prstGeom prst="rect">
            <a:avLst/>
          </a:prstGeom>
        </p:spPr>
        <p:txBody>
          <a:bodyPr wrap="none">
            <a:spAutoFit/>
          </a:bodyPr>
          <a:lstStyle/>
          <a:p>
            <a:r>
              <a:rPr lang="ru-RU" b="1" dirty="0">
                <a:solidFill>
                  <a:srgbClr val="002060"/>
                </a:solidFill>
                <a:latin typeface="Times New Roman" panose="02020603050405020304" pitchFamily="18" charset="0"/>
                <a:cs typeface="Times New Roman" panose="02020603050405020304" pitchFamily="18" charset="0"/>
              </a:rPr>
              <a:t>Алгоритм оказания психологической помощи </a:t>
            </a:r>
            <a:endParaRPr lang="ru-RU" dirty="0">
              <a:solidFill>
                <a:srgbClr val="002060"/>
              </a:solidFill>
            </a:endParaRPr>
          </a:p>
        </p:txBody>
      </p:sp>
    </p:spTree>
    <p:extLst>
      <p:ext uri="{BB962C8B-B14F-4D97-AF65-F5344CB8AC3E}">
        <p14:creationId xmlns:p14="http://schemas.microsoft.com/office/powerpoint/2010/main" val="21995609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975573" y="180466"/>
            <a:ext cx="5046766" cy="369332"/>
          </a:xfrm>
          <a:prstGeom prst="rect">
            <a:avLst/>
          </a:prstGeom>
        </p:spPr>
        <p:txBody>
          <a:bodyPr wrap="none">
            <a:spAutoFit/>
          </a:bodyPr>
          <a:lstStyle/>
          <a:p>
            <a:r>
              <a:rPr lang="ru-RU" b="1" dirty="0">
                <a:solidFill>
                  <a:srgbClr val="002060"/>
                </a:solidFill>
                <a:latin typeface="Times New Roman" panose="02020603050405020304" pitchFamily="18" charset="0"/>
                <a:cs typeface="Times New Roman" panose="02020603050405020304" pitchFamily="18" charset="0"/>
              </a:rPr>
              <a:t>Алгоритм оказания психологической помощи </a:t>
            </a:r>
            <a:endParaRPr lang="ru-RU" dirty="0">
              <a:solidFill>
                <a:srgbClr val="002060"/>
              </a:solidFill>
            </a:endParaRPr>
          </a:p>
        </p:txBody>
      </p:sp>
      <p:sp>
        <p:nvSpPr>
          <p:cNvPr id="6" name="Прямоугольник 5"/>
          <p:cNvSpPr/>
          <p:nvPr/>
        </p:nvSpPr>
        <p:spPr>
          <a:xfrm>
            <a:off x="615462" y="887437"/>
            <a:ext cx="11148646" cy="5139869"/>
          </a:xfrm>
          <a:prstGeom prst="rect">
            <a:avLst/>
          </a:prstGeom>
          <a:ln>
            <a:solidFill>
              <a:srgbClr val="002060"/>
            </a:solidFill>
          </a:ln>
        </p:spPr>
        <p:txBody>
          <a:bodyPr wrap="square">
            <a:spAutoFit/>
          </a:bodyPr>
          <a:lstStyle/>
          <a:p>
            <a:r>
              <a:rPr lang="ru-RU" b="1" dirty="0">
                <a:solidFill>
                  <a:srgbClr val="FF0000"/>
                </a:solidFill>
              </a:rPr>
              <a:t>Техники для активации самообладания</a:t>
            </a:r>
          </a:p>
          <a:p>
            <a:endParaRPr lang="ru-RU" b="1" dirty="0">
              <a:solidFill>
                <a:srgbClr val="FF0000"/>
              </a:solidFill>
            </a:endParaRPr>
          </a:p>
          <a:p>
            <a:pPr algn="ctr"/>
            <a:r>
              <a:rPr lang="ru-RU" b="1" dirty="0">
                <a:solidFill>
                  <a:srgbClr val="FF0000"/>
                </a:solidFill>
              </a:rPr>
              <a:t>Техника «Между жизнью и смертью</a:t>
            </a:r>
            <a:r>
              <a:rPr lang="ru-RU" b="1" dirty="0" smtClean="0">
                <a:solidFill>
                  <a:srgbClr val="FF0000"/>
                </a:solidFill>
              </a:rPr>
              <a:t>»</a:t>
            </a:r>
          </a:p>
          <a:p>
            <a:pPr algn="ctr"/>
            <a:endParaRPr lang="ru-RU" b="1" dirty="0" smtClean="0">
              <a:solidFill>
                <a:srgbClr val="FF0000"/>
              </a:solidFill>
            </a:endParaRPr>
          </a:p>
          <a:p>
            <a:pPr algn="just"/>
            <a:r>
              <a:rPr lang="ru-RU" sz="1600" b="1" dirty="0"/>
              <a:t>В момент сильной злости, страха, когда вам очень плохо, сделайте следующее упражнение.</a:t>
            </a:r>
          </a:p>
          <a:p>
            <a:pPr algn="just"/>
            <a:r>
              <a:rPr lang="ru-RU" sz="1600" b="1" dirty="0"/>
              <a:t>Зажмите рот и нос ладонью так, чтобы вы не могли дышать. Не отпускайте руку, пока из головы не уйдет весь негативный образ душераздирающих мыслей и образов, останется только одна мысль: </a:t>
            </a:r>
            <a:r>
              <a:rPr lang="ru-RU" sz="1600" dirty="0"/>
              <a:t>«Хочу дышать!», «Хочу жить!».</a:t>
            </a:r>
          </a:p>
          <a:p>
            <a:pPr algn="just"/>
            <a:r>
              <a:rPr lang="ru-RU" sz="1600" b="1" dirty="0"/>
              <a:t>Это упражнение безопасно, вы все равно вдохнете и кислород пойдет в мозг. Мозг заработает по-другому, начнет мыслить более здраво и </a:t>
            </a:r>
            <a:r>
              <a:rPr lang="ru-RU" sz="1600" b="1" dirty="0" smtClean="0"/>
              <a:t>осознаннее.</a:t>
            </a:r>
          </a:p>
          <a:p>
            <a:pPr algn="just"/>
            <a:endParaRPr lang="ru-RU" sz="1600" b="1" dirty="0"/>
          </a:p>
          <a:p>
            <a:pPr algn="just"/>
            <a:endParaRPr lang="ru-RU" sz="1600" b="1" dirty="0" smtClean="0"/>
          </a:p>
          <a:p>
            <a:pPr algn="just"/>
            <a:endParaRPr lang="ru-RU" sz="1600" b="1" dirty="0"/>
          </a:p>
          <a:p>
            <a:pPr algn="just"/>
            <a:endParaRPr lang="ru-RU" sz="1600" b="1" dirty="0" smtClean="0"/>
          </a:p>
          <a:p>
            <a:pPr algn="just"/>
            <a:endParaRPr lang="ru-RU" sz="1600" b="1" dirty="0"/>
          </a:p>
          <a:p>
            <a:pPr algn="just"/>
            <a:endParaRPr lang="ru-RU" sz="1600" b="1" dirty="0" smtClean="0"/>
          </a:p>
          <a:p>
            <a:pPr algn="just"/>
            <a:endParaRPr lang="ru-RU" sz="1600" b="1" dirty="0"/>
          </a:p>
          <a:p>
            <a:pPr algn="just"/>
            <a:endParaRPr lang="ru-RU" sz="1600" b="1" dirty="0" smtClean="0"/>
          </a:p>
          <a:p>
            <a:pPr algn="just"/>
            <a:endParaRPr lang="ru-RU" sz="1600" b="1" dirty="0"/>
          </a:p>
          <a:p>
            <a:pPr algn="just"/>
            <a:endParaRPr lang="ru-RU" sz="1600" b="1" dirty="0" smtClean="0"/>
          </a:p>
          <a:p>
            <a:pPr algn="just"/>
            <a:endParaRPr lang="ru-RU" sz="1600" b="1" dirty="0"/>
          </a:p>
        </p:txBody>
      </p:sp>
      <p:pic>
        <p:nvPicPr>
          <p:cNvPr id="5122" name="Picture 2" descr="Картинки белый человек для презентации Happy-laser.r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08367" y="3457371"/>
            <a:ext cx="2174387" cy="2174387"/>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57105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975573" y="180466"/>
            <a:ext cx="5046766" cy="369332"/>
          </a:xfrm>
          <a:prstGeom prst="rect">
            <a:avLst/>
          </a:prstGeom>
        </p:spPr>
        <p:txBody>
          <a:bodyPr wrap="none">
            <a:spAutoFit/>
          </a:bodyPr>
          <a:lstStyle/>
          <a:p>
            <a:r>
              <a:rPr lang="ru-RU" b="1" dirty="0">
                <a:solidFill>
                  <a:srgbClr val="002060"/>
                </a:solidFill>
                <a:latin typeface="Times New Roman" panose="02020603050405020304" pitchFamily="18" charset="0"/>
                <a:cs typeface="Times New Roman" panose="02020603050405020304" pitchFamily="18" charset="0"/>
              </a:rPr>
              <a:t>Алгоритм оказания психологической помощи </a:t>
            </a:r>
            <a:endParaRPr lang="ru-RU" dirty="0">
              <a:solidFill>
                <a:srgbClr val="002060"/>
              </a:solidFill>
            </a:endParaRPr>
          </a:p>
        </p:txBody>
      </p:sp>
      <p:sp>
        <p:nvSpPr>
          <p:cNvPr id="6" name="Прямоугольник 5"/>
          <p:cNvSpPr/>
          <p:nvPr/>
        </p:nvSpPr>
        <p:spPr>
          <a:xfrm>
            <a:off x="650632" y="931398"/>
            <a:ext cx="11104684" cy="5386090"/>
          </a:xfrm>
          <a:prstGeom prst="rect">
            <a:avLst/>
          </a:prstGeom>
          <a:ln>
            <a:solidFill>
              <a:srgbClr val="002060"/>
            </a:solidFill>
          </a:ln>
        </p:spPr>
        <p:txBody>
          <a:bodyPr wrap="square">
            <a:spAutoFit/>
          </a:bodyPr>
          <a:lstStyle/>
          <a:p>
            <a:r>
              <a:rPr lang="ru-RU" b="1" dirty="0">
                <a:solidFill>
                  <a:srgbClr val="FF0000"/>
                </a:solidFill>
              </a:rPr>
              <a:t>Техники для активации самообладания</a:t>
            </a:r>
          </a:p>
          <a:p>
            <a:endParaRPr lang="ru-RU" b="1" dirty="0">
              <a:solidFill>
                <a:srgbClr val="FF0000"/>
              </a:solidFill>
            </a:endParaRPr>
          </a:p>
          <a:p>
            <a:pPr algn="ctr"/>
            <a:r>
              <a:rPr lang="ru-RU" b="1" dirty="0">
                <a:solidFill>
                  <a:srgbClr val="FF0000"/>
                </a:solidFill>
              </a:rPr>
              <a:t>Техника «Высвобождение пространства для здравомыслия</a:t>
            </a:r>
            <a:r>
              <a:rPr lang="ru-RU" b="1" dirty="0" smtClean="0">
                <a:solidFill>
                  <a:srgbClr val="FF0000"/>
                </a:solidFill>
              </a:rPr>
              <a:t>»</a:t>
            </a:r>
          </a:p>
          <a:p>
            <a:pPr algn="ctr"/>
            <a:endParaRPr lang="ru-RU" b="1" dirty="0" smtClean="0">
              <a:solidFill>
                <a:srgbClr val="FF0000"/>
              </a:solidFill>
            </a:endParaRPr>
          </a:p>
          <a:p>
            <a:pPr algn="just"/>
            <a:r>
              <a:rPr lang="ru-RU" sz="1600" b="1" dirty="0"/>
              <a:t>Инструкция. Возьмите 3-5 чистых листов бумаги и поставьте таймер на телефоне на 30 минут. В течение 30 минут необходимо писать все, что приходит в голову: эмоции, состояния, опасения, намерения, благодарности и т.д. Писать быстро, довериться руке и не перечитывать написанное. По сигналу таймера закончить работу и выбросить исписанные листы в корзину для мусора. Если есть желание можно смять их, порвать, сжечь, словом отреагировать оставшиеся эмоции на исписанных вами листах.</a:t>
            </a:r>
          </a:p>
          <a:p>
            <a:pPr algn="just"/>
            <a:r>
              <a:rPr lang="ru-RU" sz="1600" b="1" dirty="0"/>
              <a:t>Повторять технику желательно ежедневно или по мере «захламления» сознания. После выполнения техники сознание становится более ясным и чистым, освобождается пространство для принятия рациональных решений и действий</a:t>
            </a:r>
            <a:r>
              <a:rPr lang="ru-RU" sz="1600" b="1" dirty="0" smtClean="0"/>
              <a:t>.</a:t>
            </a:r>
          </a:p>
          <a:p>
            <a:pPr algn="just"/>
            <a:endParaRPr lang="ru-RU" sz="1600" b="1" dirty="0"/>
          </a:p>
          <a:p>
            <a:pPr algn="just"/>
            <a:endParaRPr lang="ru-RU" sz="1600" b="1" dirty="0" smtClean="0"/>
          </a:p>
          <a:p>
            <a:pPr algn="just"/>
            <a:endParaRPr lang="ru-RU" sz="1600" b="1" dirty="0" smtClean="0"/>
          </a:p>
          <a:p>
            <a:pPr algn="just"/>
            <a:endParaRPr lang="ru-RU" sz="1600" b="1" dirty="0"/>
          </a:p>
          <a:p>
            <a:pPr algn="just"/>
            <a:endParaRPr lang="ru-RU" sz="1600" b="1" dirty="0"/>
          </a:p>
          <a:p>
            <a:pPr algn="just"/>
            <a:endParaRPr lang="ru-RU" sz="1600" b="1" dirty="0" smtClean="0"/>
          </a:p>
          <a:p>
            <a:pPr algn="just"/>
            <a:endParaRPr lang="ru-RU" sz="1600" b="1" dirty="0" smtClean="0"/>
          </a:p>
          <a:p>
            <a:pPr algn="just"/>
            <a:endParaRPr lang="ru-RU" sz="1600" b="1" dirty="0"/>
          </a:p>
          <a:p>
            <a:pPr algn="just"/>
            <a:endParaRPr lang="ru-RU" sz="1600" b="1" dirty="0" smtClean="0"/>
          </a:p>
          <a:p>
            <a:pPr algn="just"/>
            <a:endParaRPr lang="ru-RU" sz="1600" b="1" dirty="0"/>
          </a:p>
        </p:txBody>
      </p:sp>
      <p:pic>
        <p:nvPicPr>
          <p:cNvPr id="7170" name="Picture 2" descr="Картинки для презентации без фона человечки фото Oshel.r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86879" y="4046419"/>
            <a:ext cx="2035168" cy="2035168"/>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6210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288163327"/>
              </p:ext>
            </p:extLst>
          </p:nvPr>
        </p:nvGraphicFramePr>
        <p:xfrm>
          <a:off x="266218" y="694792"/>
          <a:ext cx="11756121" cy="3141477"/>
        </p:xfrm>
        <a:graphic>
          <a:graphicData uri="http://schemas.openxmlformats.org/drawingml/2006/table">
            <a:tbl>
              <a:tblPr firstRow="1" firstCol="1" bandRow="1">
                <a:tableStyleId>{5C22544A-7EE6-4342-B048-85BDC9FD1C3A}</a:tableStyleId>
              </a:tblPr>
              <a:tblGrid>
                <a:gridCol w="451099">
                  <a:extLst>
                    <a:ext uri="{9D8B030D-6E8A-4147-A177-3AD203B41FA5}">
                      <a16:colId xmlns:a16="http://schemas.microsoft.com/office/drawing/2014/main" val="20000"/>
                    </a:ext>
                  </a:extLst>
                </a:gridCol>
                <a:gridCol w="2280526">
                  <a:extLst>
                    <a:ext uri="{9D8B030D-6E8A-4147-A177-3AD203B41FA5}">
                      <a16:colId xmlns:a16="http://schemas.microsoft.com/office/drawing/2014/main" val="20001"/>
                    </a:ext>
                  </a:extLst>
                </a:gridCol>
                <a:gridCol w="3573179">
                  <a:extLst>
                    <a:ext uri="{9D8B030D-6E8A-4147-A177-3AD203B41FA5}">
                      <a16:colId xmlns:a16="http://schemas.microsoft.com/office/drawing/2014/main" val="20002"/>
                    </a:ext>
                  </a:extLst>
                </a:gridCol>
                <a:gridCol w="5451317">
                  <a:extLst>
                    <a:ext uri="{9D8B030D-6E8A-4147-A177-3AD203B41FA5}">
                      <a16:colId xmlns:a16="http://schemas.microsoft.com/office/drawing/2014/main" val="20003"/>
                    </a:ext>
                  </a:extLst>
                </a:gridCol>
              </a:tblGrid>
              <a:tr h="277481">
                <a:tc>
                  <a:txBody>
                    <a:bodyPr/>
                    <a:lstStyle/>
                    <a:p>
                      <a:pPr marL="367665" marR="180975" algn="ctr">
                        <a:spcAft>
                          <a:spcPts val="0"/>
                        </a:spcAft>
                      </a:pPr>
                      <a:r>
                        <a:rPr lang="ru-RU" sz="2000" i="0" kern="0" dirty="0">
                          <a:solidFill>
                            <a:schemeClr val="bg1"/>
                          </a:solidFill>
                          <a:effectLst>
                            <a:outerShdw blurRad="38100" dist="38100" dir="2700000" algn="tl">
                              <a:srgbClr val="000000">
                                <a:alpha val="43137"/>
                              </a:srgbClr>
                            </a:outerShdw>
                          </a:effectLst>
                        </a:rPr>
                        <a:t>№</a:t>
                      </a:r>
                      <a:endParaRPr lang="ru-RU" sz="2000" b="1" i="0" kern="0" dirty="0">
                        <a:solidFill>
                          <a:schemeClr val="bg1"/>
                        </a:solidFill>
                        <a:effectLst>
                          <a:outerShdw blurRad="38100" dist="38100" dir="2700000" algn="tl">
                            <a:srgbClr val="000000">
                              <a:alpha val="43137"/>
                            </a:srgbClr>
                          </a:outerShdw>
                        </a:effectLst>
                        <a:latin typeface="Calibri"/>
                        <a:ea typeface="Times New Roman"/>
                      </a:endParaRPr>
                    </a:p>
                  </a:txBody>
                  <a:tcPr marL="68580" marR="68580" marT="0" marB="0"/>
                </a:tc>
                <a:tc>
                  <a:txBody>
                    <a:bodyPr/>
                    <a:lstStyle/>
                    <a:p>
                      <a:pPr marL="367665" marR="180975" algn="ctr">
                        <a:spcAft>
                          <a:spcPts val="0"/>
                        </a:spcAft>
                      </a:pPr>
                      <a:r>
                        <a:rPr lang="ru-RU" sz="2000" i="0" kern="0" dirty="0">
                          <a:solidFill>
                            <a:schemeClr val="bg1"/>
                          </a:solidFill>
                          <a:effectLst>
                            <a:outerShdw blurRad="38100" dist="38100" dir="2700000" algn="tl">
                              <a:srgbClr val="000000">
                                <a:alpha val="43137"/>
                              </a:srgbClr>
                            </a:outerShdw>
                          </a:effectLst>
                        </a:rPr>
                        <a:t>Этап</a:t>
                      </a:r>
                      <a:endParaRPr lang="ru-RU" sz="2000" b="1" i="0" kern="0" dirty="0">
                        <a:solidFill>
                          <a:schemeClr val="bg1"/>
                        </a:solidFill>
                        <a:effectLst>
                          <a:outerShdw blurRad="38100" dist="38100" dir="2700000" algn="tl">
                            <a:srgbClr val="000000">
                              <a:alpha val="43137"/>
                            </a:srgbClr>
                          </a:outerShdw>
                        </a:effectLst>
                        <a:latin typeface="Calibri"/>
                        <a:ea typeface="Times New Roman"/>
                      </a:endParaRPr>
                    </a:p>
                  </a:txBody>
                  <a:tcPr marL="68580" marR="68580" marT="0" marB="0"/>
                </a:tc>
                <a:tc>
                  <a:txBody>
                    <a:bodyPr/>
                    <a:lstStyle/>
                    <a:p>
                      <a:pPr marL="367665" marR="180975" algn="ctr">
                        <a:spcAft>
                          <a:spcPts val="0"/>
                        </a:spcAft>
                      </a:pPr>
                      <a:r>
                        <a:rPr lang="ru-RU" sz="2000" i="0" kern="0" dirty="0">
                          <a:solidFill>
                            <a:schemeClr val="bg1"/>
                          </a:solidFill>
                          <a:effectLst>
                            <a:outerShdw blurRad="38100" dist="38100" dir="2700000" algn="tl">
                              <a:srgbClr val="000000">
                                <a:alpha val="43137"/>
                              </a:srgbClr>
                            </a:outerShdw>
                          </a:effectLst>
                        </a:rPr>
                        <a:t>Цель</a:t>
                      </a:r>
                      <a:endParaRPr lang="ru-RU" sz="2000" b="1" i="0" kern="0" dirty="0">
                        <a:solidFill>
                          <a:schemeClr val="bg1"/>
                        </a:solidFill>
                        <a:effectLst>
                          <a:outerShdw blurRad="38100" dist="38100" dir="2700000" algn="tl">
                            <a:srgbClr val="000000">
                              <a:alpha val="43137"/>
                            </a:srgbClr>
                          </a:outerShdw>
                        </a:effectLst>
                        <a:latin typeface="Calibri"/>
                        <a:ea typeface="Times New Roman"/>
                      </a:endParaRPr>
                    </a:p>
                  </a:txBody>
                  <a:tcPr marL="68580" marR="68580" marT="0" marB="0"/>
                </a:tc>
                <a:tc>
                  <a:txBody>
                    <a:bodyPr/>
                    <a:lstStyle/>
                    <a:p>
                      <a:pPr marL="367665" marR="180975" algn="ctr">
                        <a:spcAft>
                          <a:spcPts val="0"/>
                        </a:spcAft>
                      </a:pPr>
                      <a:r>
                        <a:rPr lang="ru-RU" sz="2000" i="0" kern="0" dirty="0">
                          <a:solidFill>
                            <a:schemeClr val="bg1"/>
                          </a:solidFill>
                          <a:effectLst>
                            <a:outerShdw blurRad="38100" dist="38100" dir="2700000" algn="tl">
                              <a:srgbClr val="000000">
                                <a:alpha val="43137"/>
                              </a:srgbClr>
                            </a:outerShdw>
                          </a:effectLst>
                        </a:rPr>
                        <a:t>Описание действий</a:t>
                      </a:r>
                      <a:endParaRPr lang="ru-RU" sz="2000" b="1" i="0" kern="0" dirty="0">
                        <a:solidFill>
                          <a:schemeClr val="bg1"/>
                        </a:solidFill>
                        <a:effectLst>
                          <a:outerShdw blurRad="38100" dist="38100" dir="2700000" algn="tl">
                            <a:srgbClr val="000000">
                              <a:alpha val="43137"/>
                            </a:srgbClr>
                          </a:outerShdw>
                        </a:effectLst>
                        <a:latin typeface="Calibri"/>
                        <a:ea typeface="Times New Roman"/>
                      </a:endParaRPr>
                    </a:p>
                  </a:txBody>
                  <a:tcPr marL="68580" marR="68580" marT="0" marB="0"/>
                </a:tc>
                <a:extLst>
                  <a:ext uri="{0D108BD9-81ED-4DB2-BD59-A6C34878D82A}">
                    <a16:rowId xmlns:a16="http://schemas.microsoft.com/office/drawing/2014/main" val="10000"/>
                  </a:ext>
                </a:extLst>
              </a:tr>
              <a:tr h="2836677">
                <a:tc>
                  <a:txBody>
                    <a:bodyPr/>
                    <a:lstStyle/>
                    <a:p>
                      <a:pPr marL="367665" marR="180975" algn="just">
                        <a:spcAft>
                          <a:spcPts val="0"/>
                        </a:spcAft>
                      </a:pPr>
                      <a:r>
                        <a:rPr lang="ru-RU" sz="1000" kern="0" dirty="0">
                          <a:effectLst/>
                        </a:rPr>
                        <a:t>1</a:t>
                      </a:r>
                      <a:endParaRPr lang="ru-RU" sz="1000" b="1" kern="0" dirty="0">
                        <a:effectLst/>
                        <a:latin typeface="Calibri"/>
                        <a:ea typeface="Times New Roman"/>
                      </a:endParaRPr>
                    </a:p>
                  </a:txBody>
                  <a:tcPr marL="68580" marR="68580" marT="0" marB="0"/>
                </a:tc>
                <a:tc>
                  <a:txBody>
                    <a:bodyPr/>
                    <a:lstStyle/>
                    <a:p>
                      <a:pPr marL="0" marR="180975" algn="ctr">
                        <a:spcAft>
                          <a:spcPts val="0"/>
                        </a:spcAft>
                      </a:pPr>
                      <a:r>
                        <a:rPr lang="ru-RU" sz="1600" b="1" i="0" kern="0" dirty="0">
                          <a:solidFill>
                            <a:srgbClr val="C00000"/>
                          </a:solidFill>
                          <a:effectLst/>
                          <a:latin typeface="Calibri"/>
                          <a:ea typeface="Times New Roman"/>
                        </a:rPr>
                        <a:t>Разворачиваем </a:t>
                      </a:r>
                      <a:r>
                        <a:rPr lang="ru-RU" sz="1600" b="1" i="0" kern="0" dirty="0" smtClean="0">
                          <a:solidFill>
                            <a:srgbClr val="C00000"/>
                          </a:solidFill>
                          <a:effectLst/>
                          <a:latin typeface="Calibri"/>
                          <a:ea typeface="Times New Roman"/>
                        </a:rPr>
                        <a:t>клиента </a:t>
                      </a:r>
                      <a:r>
                        <a:rPr lang="ru-RU" sz="1600" b="1" i="0" kern="0" dirty="0">
                          <a:solidFill>
                            <a:srgbClr val="C00000"/>
                          </a:solidFill>
                          <a:effectLst/>
                          <a:latin typeface="Calibri"/>
                          <a:ea typeface="Times New Roman"/>
                        </a:rPr>
                        <a:t>к когнитивным процессам</a:t>
                      </a:r>
                    </a:p>
                  </a:txBody>
                  <a:tcPr marL="68580" marR="68580" marT="0" marB="0"/>
                </a:tc>
                <a:tc>
                  <a:txBody>
                    <a:bodyPr/>
                    <a:lstStyle/>
                    <a:p>
                      <a:pPr marL="0" marR="180975" algn="just">
                        <a:spcAft>
                          <a:spcPts val="0"/>
                        </a:spcAft>
                      </a:pPr>
                      <a:r>
                        <a:rPr lang="ru-RU" sz="1600" b="1" kern="0" dirty="0">
                          <a:effectLst/>
                          <a:latin typeface="Calibri"/>
                          <a:ea typeface="Times New Roman"/>
                        </a:rPr>
                        <a:t>Сместить фокус внимания клиента с внешней ситуации на самого себя</a:t>
                      </a:r>
                    </a:p>
                  </a:txBody>
                  <a:tcPr marL="68580" marR="68580" marT="0" marB="0"/>
                </a:tc>
                <a:tc>
                  <a:txBody>
                    <a:bodyPr/>
                    <a:lstStyle/>
                    <a:p>
                      <a:pPr marL="0" marR="180975" algn="just">
                        <a:spcAft>
                          <a:spcPts val="0"/>
                        </a:spcAft>
                      </a:pPr>
                      <a:r>
                        <a:rPr lang="ru-RU" sz="1600" b="0" kern="0" dirty="0" smtClean="0">
                          <a:effectLst/>
                          <a:latin typeface="Calibri"/>
                          <a:ea typeface="Times New Roman"/>
                        </a:rPr>
                        <a:t>Смешение </a:t>
                      </a:r>
                      <a:r>
                        <a:rPr lang="ru-RU" sz="1600" b="0" kern="0" dirty="0">
                          <a:effectLst/>
                          <a:latin typeface="Calibri"/>
                          <a:ea typeface="Times New Roman"/>
                        </a:rPr>
                        <a:t>от «За что мне все это?» к ответу на вопрос «Что хорошего в этом плохом</a:t>
                      </a:r>
                      <a:r>
                        <a:rPr lang="ru-RU" sz="1600" b="0" kern="0" dirty="0" smtClean="0">
                          <a:effectLst/>
                          <a:latin typeface="Calibri"/>
                          <a:ea typeface="Times New Roman"/>
                        </a:rPr>
                        <a:t>?»:</a:t>
                      </a:r>
                      <a:endParaRPr lang="ru-RU" sz="1600" b="1" kern="0" dirty="0">
                        <a:effectLst/>
                        <a:latin typeface="Calibri"/>
                        <a:ea typeface="Times New Roman"/>
                      </a:endParaRPr>
                    </a:p>
                  </a:txBody>
                  <a:tcPr marL="68580" marR="68580" marT="0" marB="0"/>
                </a:tc>
                <a:extLst>
                  <a:ext uri="{0D108BD9-81ED-4DB2-BD59-A6C34878D82A}">
                    <a16:rowId xmlns:a16="http://schemas.microsoft.com/office/drawing/2014/main" val="10001"/>
                  </a:ext>
                </a:extLst>
              </a:tr>
            </a:tbl>
          </a:graphicData>
        </a:graphic>
      </p:graphicFrame>
      <p:sp>
        <p:nvSpPr>
          <p:cNvPr id="3" name="Прямоугольник 2"/>
          <p:cNvSpPr/>
          <p:nvPr/>
        </p:nvSpPr>
        <p:spPr>
          <a:xfrm>
            <a:off x="6975573" y="180466"/>
            <a:ext cx="5046766" cy="369332"/>
          </a:xfrm>
          <a:prstGeom prst="rect">
            <a:avLst/>
          </a:prstGeom>
        </p:spPr>
        <p:txBody>
          <a:bodyPr wrap="none">
            <a:spAutoFit/>
          </a:bodyPr>
          <a:lstStyle/>
          <a:p>
            <a:r>
              <a:rPr lang="ru-RU" b="1" dirty="0">
                <a:solidFill>
                  <a:srgbClr val="002060"/>
                </a:solidFill>
                <a:latin typeface="Times New Roman" panose="02020603050405020304" pitchFamily="18" charset="0"/>
                <a:cs typeface="Times New Roman" panose="02020603050405020304" pitchFamily="18" charset="0"/>
              </a:rPr>
              <a:t>Алгоритм оказания психологической помощи </a:t>
            </a:r>
            <a:endParaRPr lang="ru-RU" dirty="0">
              <a:solidFill>
                <a:srgbClr val="002060"/>
              </a:solidFill>
            </a:endParaRPr>
          </a:p>
        </p:txBody>
      </p:sp>
    </p:spTree>
    <p:extLst>
      <p:ext uri="{BB962C8B-B14F-4D97-AF65-F5344CB8AC3E}">
        <p14:creationId xmlns:p14="http://schemas.microsoft.com/office/powerpoint/2010/main" val="19542562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384687387"/>
              </p:ext>
            </p:extLst>
          </p:nvPr>
        </p:nvGraphicFramePr>
        <p:xfrm>
          <a:off x="266218" y="694792"/>
          <a:ext cx="11756121" cy="3307734"/>
        </p:xfrm>
        <a:graphic>
          <a:graphicData uri="http://schemas.openxmlformats.org/drawingml/2006/table">
            <a:tbl>
              <a:tblPr firstRow="1" firstCol="1" bandRow="1">
                <a:tableStyleId>{5C22544A-7EE6-4342-B048-85BDC9FD1C3A}</a:tableStyleId>
              </a:tblPr>
              <a:tblGrid>
                <a:gridCol w="451099">
                  <a:extLst>
                    <a:ext uri="{9D8B030D-6E8A-4147-A177-3AD203B41FA5}">
                      <a16:colId xmlns:a16="http://schemas.microsoft.com/office/drawing/2014/main" val="20000"/>
                    </a:ext>
                  </a:extLst>
                </a:gridCol>
                <a:gridCol w="2280526">
                  <a:extLst>
                    <a:ext uri="{9D8B030D-6E8A-4147-A177-3AD203B41FA5}">
                      <a16:colId xmlns:a16="http://schemas.microsoft.com/office/drawing/2014/main" val="20001"/>
                    </a:ext>
                  </a:extLst>
                </a:gridCol>
                <a:gridCol w="3573179">
                  <a:extLst>
                    <a:ext uri="{9D8B030D-6E8A-4147-A177-3AD203B41FA5}">
                      <a16:colId xmlns:a16="http://schemas.microsoft.com/office/drawing/2014/main" val="20002"/>
                    </a:ext>
                  </a:extLst>
                </a:gridCol>
                <a:gridCol w="5451317">
                  <a:extLst>
                    <a:ext uri="{9D8B030D-6E8A-4147-A177-3AD203B41FA5}">
                      <a16:colId xmlns:a16="http://schemas.microsoft.com/office/drawing/2014/main" val="20003"/>
                    </a:ext>
                  </a:extLst>
                </a:gridCol>
              </a:tblGrid>
              <a:tr h="381654">
                <a:tc>
                  <a:txBody>
                    <a:bodyPr/>
                    <a:lstStyle/>
                    <a:p>
                      <a:pPr marL="367665" marR="180975" algn="ctr">
                        <a:spcAft>
                          <a:spcPts val="0"/>
                        </a:spcAft>
                      </a:pPr>
                      <a:r>
                        <a:rPr lang="ru-RU" sz="2000" i="0" kern="0" dirty="0">
                          <a:solidFill>
                            <a:schemeClr val="bg1"/>
                          </a:solidFill>
                          <a:effectLst>
                            <a:outerShdw blurRad="38100" dist="38100" dir="2700000" algn="tl">
                              <a:srgbClr val="000000">
                                <a:alpha val="43137"/>
                              </a:srgbClr>
                            </a:outerShdw>
                          </a:effectLst>
                        </a:rPr>
                        <a:t>№</a:t>
                      </a:r>
                      <a:endParaRPr lang="ru-RU" sz="2000" b="1" i="0" kern="0" dirty="0">
                        <a:solidFill>
                          <a:schemeClr val="bg1"/>
                        </a:solidFill>
                        <a:effectLst>
                          <a:outerShdw blurRad="38100" dist="38100" dir="2700000" algn="tl">
                            <a:srgbClr val="000000">
                              <a:alpha val="43137"/>
                            </a:srgbClr>
                          </a:outerShdw>
                        </a:effectLst>
                        <a:latin typeface="Calibri"/>
                        <a:ea typeface="Times New Roman"/>
                      </a:endParaRPr>
                    </a:p>
                  </a:txBody>
                  <a:tcPr marL="68580" marR="68580" marT="0" marB="0"/>
                </a:tc>
                <a:tc>
                  <a:txBody>
                    <a:bodyPr/>
                    <a:lstStyle/>
                    <a:p>
                      <a:pPr marL="367665" marR="180975" algn="ctr">
                        <a:spcAft>
                          <a:spcPts val="0"/>
                        </a:spcAft>
                      </a:pPr>
                      <a:r>
                        <a:rPr lang="ru-RU" sz="2000" i="0" kern="0" dirty="0">
                          <a:solidFill>
                            <a:schemeClr val="bg1"/>
                          </a:solidFill>
                          <a:effectLst>
                            <a:outerShdw blurRad="38100" dist="38100" dir="2700000" algn="tl">
                              <a:srgbClr val="000000">
                                <a:alpha val="43137"/>
                              </a:srgbClr>
                            </a:outerShdw>
                          </a:effectLst>
                        </a:rPr>
                        <a:t>Этап</a:t>
                      </a:r>
                      <a:endParaRPr lang="ru-RU" sz="2000" b="1" i="0" kern="0" dirty="0">
                        <a:solidFill>
                          <a:schemeClr val="bg1"/>
                        </a:solidFill>
                        <a:effectLst>
                          <a:outerShdw blurRad="38100" dist="38100" dir="2700000" algn="tl">
                            <a:srgbClr val="000000">
                              <a:alpha val="43137"/>
                            </a:srgbClr>
                          </a:outerShdw>
                        </a:effectLst>
                        <a:latin typeface="Calibri"/>
                        <a:ea typeface="Times New Roman"/>
                      </a:endParaRPr>
                    </a:p>
                  </a:txBody>
                  <a:tcPr marL="68580" marR="68580" marT="0" marB="0"/>
                </a:tc>
                <a:tc>
                  <a:txBody>
                    <a:bodyPr/>
                    <a:lstStyle/>
                    <a:p>
                      <a:pPr marL="367665" marR="180975" algn="ctr">
                        <a:spcAft>
                          <a:spcPts val="0"/>
                        </a:spcAft>
                      </a:pPr>
                      <a:r>
                        <a:rPr lang="ru-RU" sz="2000" i="0" kern="0" dirty="0">
                          <a:solidFill>
                            <a:schemeClr val="bg1"/>
                          </a:solidFill>
                          <a:effectLst>
                            <a:outerShdw blurRad="38100" dist="38100" dir="2700000" algn="tl">
                              <a:srgbClr val="000000">
                                <a:alpha val="43137"/>
                              </a:srgbClr>
                            </a:outerShdw>
                          </a:effectLst>
                        </a:rPr>
                        <a:t>Цель</a:t>
                      </a:r>
                      <a:endParaRPr lang="ru-RU" sz="2000" b="1" i="0" kern="0" dirty="0">
                        <a:solidFill>
                          <a:schemeClr val="bg1"/>
                        </a:solidFill>
                        <a:effectLst>
                          <a:outerShdw blurRad="38100" dist="38100" dir="2700000" algn="tl">
                            <a:srgbClr val="000000">
                              <a:alpha val="43137"/>
                            </a:srgbClr>
                          </a:outerShdw>
                        </a:effectLst>
                        <a:latin typeface="Calibri"/>
                        <a:ea typeface="Times New Roman"/>
                      </a:endParaRPr>
                    </a:p>
                  </a:txBody>
                  <a:tcPr marL="68580" marR="68580" marT="0" marB="0"/>
                </a:tc>
                <a:tc>
                  <a:txBody>
                    <a:bodyPr/>
                    <a:lstStyle/>
                    <a:p>
                      <a:pPr marL="367665" marR="180975" algn="ctr">
                        <a:spcAft>
                          <a:spcPts val="0"/>
                        </a:spcAft>
                      </a:pPr>
                      <a:r>
                        <a:rPr lang="ru-RU" sz="2000" i="0" kern="0" dirty="0">
                          <a:solidFill>
                            <a:schemeClr val="bg1"/>
                          </a:solidFill>
                          <a:effectLst>
                            <a:outerShdw blurRad="38100" dist="38100" dir="2700000" algn="tl">
                              <a:srgbClr val="000000">
                                <a:alpha val="43137"/>
                              </a:srgbClr>
                            </a:outerShdw>
                          </a:effectLst>
                        </a:rPr>
                        <a:t>Описание действий</a:t>
                      </a:r>
                      <a:endParaRPr lang="ru-RU" sz="2000" b="1" i="0" kern="0" dirty="0">
                        <a:solidFill>
                          <a:schemeClr val="bg1"/>
                        </a:solidFill>
                        <a:effectLst>
                          <a:outerShdw blurRad="38100" dist="38100" dir="2700000" algn="tl">
                            <a:srgbClr val="000000">
                              <a:alpha val="43137"/>
                            </a:srgbClr>
                          </a:outerShdw>
                        </a:effectLst>
                        <a:latin typeface="Calibri"/>
                        <a:ea typeface="Times New Roman"/>
                      </a:endParaRPr>
                    </a:p>
                  </a:txBody>
                  <a:tcPr marL="68580" marR="68580" marT="0" marB="0"/>
                </a:tc>
                <a:extLst>
                  <a:ext uri="{0D108BD9-81ED-4DB2-BD59-A6C34878D82A}">
                    <a16:rowId xmlns:a16="http://schemas.microsoft.com/office/drawing/2014/main" val="10000"/>
                  </a:ext>
                </a:extLst>
              </a:tr>
              <a:tr h="0">
                <a:tc>
                  <a:txBody>
                    <a:bodyPr/>
                    <a:lstStyle/>
                    <a:p>
                      <a:pPr marL="367665" marR="180975" algn="just">
                        <a:spcAft>
                          <a:spcPts val="0"/>
                        </a:spcAft>
                      </a:pPr>
                      <a:r>
                        <a:rPr lang="ru-RU" sz="1000" kern="0" dirty="0">
                          <a:effectLst/>
                        </a:rPr>
                        <a:t>1</a:t>
                      </a:r>
                      <a:endParaRPr lang="ru-RU" sz="1000" b="1" kern="0" dirty="0">
                        <a:effectLst/>
                        <a:latin typeface="Calibri"/>
                        <a:ea typeface="Times New Roman"/>
                      </a:endParaRPr>
                    </a:p>
                  </a:txBody>
                  <a:tcPr marL="68580" marR="68580" marT="0" marB="0"/>
                </a:tc>
                <a:tc>
                  <a:txBody>
                    <a:bodyPr/>
                    <a:lstStyle/>
                    <a:p>
                      <a:pPr marL="0" marR="180975" algn="ctr">
                        <a:spcAft>
                          <a:spcPts val="0"/>
                        </a:spcAft>
                      </a:pPr>
                      <a:r>
                        <a:rPr lang="ru-RU" sz="1600" b="1" i="0" kern="0" dirty="0">
                          <a:solidFill>
                            <a:srgbClr val="C00000"/>
                          </a:solidFill>
                          <a:effectLst/>
                          <a:latin typeface="Calibri"/>
                          <a:ea typeface="Times New Roman"/>
                        </a:rPr>
                        <a:t>Разворачиваем </a:t>
                      </a:r>
                      <a:r>
                        <a:rPr lang="ru-RU" sz="1600" b="1" i="0" kern="0" dirty="0" smtClean="0">
                          <a:solidFill>
                            <a:srgbClr val="C00000"/>
                          </a:solidFill>
                          <a:effectLst/>
                          <a:latin typeface="Calibri"/>
                          <a:ea typeface="Times New Roman"/>
                        </a:rPr>
                        <a:t>клиента </a:t>
                      </a:r>
                      <a:r>
                        <a:rPr lang="ru-RU" sz="1600" b="1" i="0" kern="0" dirty="0">
                          <a:solidFill>
                            <a:srgbClr val="C00000"/>
                          </a:solidFill>
                          <a:effectLst/>
                          <a:latin typeface="Calibri"/>
                          <a:ea typeface="Times New Roman"/>
                        </a:rPr>
                        <a:t>к когнитивным процессам</a:t>
                      </a:r>
                    </a:p>
                  </a:txBody>
                  <a:tcPr marL="68580" marR="68580" marT="0" marB="0"/>
                </a:tc>
                <a:tc>
                  <a:txBody>
                    <a:bodyPr/>
                    <a:lstStyle/>
                    <a:p>
                      <a:pPr marL="0" marR="180975" algn="just">
                        <a:spcAft>
                          <a:spcPts val="0"/>
                        </a:spcAft>
                      </a:pPr>
                      <a:r>
                        <a:rPr lang="ru-RU" sz="1600" b="1" kern="0" dirty="0">
                          <a:effectLst/>
                          <a:latin typeface="Calibri"/>
                          <a:ea typeface="Times New Roman"/>
                        </a:rPr>
                        <a:t>Сместить фокус внимания клиента с внешней ситуации на самого себя</a:t>
                      </a:r>
                    </a:p>
                  </a:txBody>
                  <a:tcPr marL="68580" marR="68580" marT="0" marB="0"/>
                </a:tc>
                <a:tc>
                  <a:txBody>
                    <a:bodyPr/>
                    <a:lstStyle/>
                    <a:p>
                      <a:pPr marL="0" marR="180975" algn="just">
                        <a:spcAft>
                          <a:spcPts val="0"/>
                        </a:spcAft>
                      </a:pPr>
                      <a:r>
                        <a:rPr lang="ru-RU" sz="1600" b="0" kern="0" dirty="0" smtClean="0">
                          <a:effectLst/>
                          <a:latin typeface="Calibri"/>
                          <a:ea typeface="Times New Roman"/>
                        </a:rPr>
                        <a:t>Смешение </a:t>
                      </a:r>
                      <a:r>
                        <a:rPr lang="ru-RU" sz="1600" b="0" kern="0" dirty="0">
                          <a:effectLst/>
                          <a:latin typeface="Calibri"/>
                          <a:ea typeface="Times New Roman"/>
                        </a:rPr>
                        <a:t>от «За что мне все это?» к ответу на вопрос «Что хорошего в этом плохом?»:</a:t>
                      </a:r>
                      <a:endParaRPr lang="ru-RU" sz="1600" b="1" kern="0" dirty="0">
                        <a:effectLst/>
                        <a:latin typeface="Calibri"/>
                        <a:ea typeface="Times New Roman"/>
                      </a:endParaRPr>
                    </a:p>
                    <a:p>
                      <a:pPr marL="0" marR="180975" algn="just">
                        <a:spcAft>
                          <a:spcPts val="0"/>
                        </a:spcAft>
                      </a:pPr>
                      <a:r>
                        <a:rPr lang="ru-RU" sz="1600" b="0" i="1" kern="0" dirty="0">
                          <a:effectLst/>
                          <a:latin typeface="Calibri"/>
                          <a:ea typeface="Times New Roman"/>
                        </a:rPr>
                        <a:t>«Мы не можем в данный момент изменить сложившуюся ситуацию, но мы должны позаботиться о самих себе. Сложные времена всегда заканчиваются, ситуация непременно изменится к лучшему и очень важно с каким состоянием психики и </a:t>
                      </a:r>
                      <a:r>
                        <a:rPr lang="ru-RU" sz="1600" b="0" i="1" kern="0" dirty="0" err="1">
                          <a:effectLst/>
                          <a:latin typeface="Calibri"/>
                          <a:ea typeface="Times New Roman"/>
                        </a:rPr>
                        <a:t>соматики</a:t>
                      </a:r>
                      <a:r>
                        <a:rPr lang="ru-RU" sz="1600" b="0" i="1" kern="0" dirty="0">
                          <a:effectLst/>
                          <a:latin typeface="Calibri"/>
                          <a:ea typeface="Times New Roman"/>
                        </a:rPr>
                        <a:t> мы войдем в долгожданное счастливое будущее. С каким набором жизненных ценностей, багажом жизненного опыта и ларцом мудрости мы встретим мир, которого все так ждем и возвращение своих мужчин, вернувшихся с войны</a:t>
                      </a:r>
                      <a:r>
                        <a:rPr lang="ru-RU" sz="1600" b="0" i="1" kern="0" dirty="0" smtClean="0">
                          <a:effectLst/>
                          <a:latin typeface="Calibri"/>
                          <a:ea typeface="Times New Roman"/>
                        </a:rPr>
                        <a:t>»</a:t>
                      </a:r>
                      <a:endParaRPr lang="ru-RU" sz="1600" b="1" kern="0" dirty="0">
                        <a:effectLst/>
                        <a:latin typeface="Calibri"/>
                        <a:ea typeface="Times New Roman"/>
                      </a:endParaRPr>
                    </a:p>
                  </a:txBody>
                  <a:tcPr marL="68580" marR="68580" marT="0" marB="0"/>
                </a:tc>
                <a:extLst>
                  <a:ext uri="{0D108BD9-81ED-4DB2-BD59-A6C34878D82A}">
                    <a16:rowId xmlns:a16="http://schemas.microsoft.com/office/drawing/2014/main" val="10001"/>
                  </a:ext>
                </a:extLst>
              </a:tr>
            </a:tbl>
          </a:graphicData>
        </a:graphic>
      </p:graphicFrame>
      <p:sp>
        <p:nvSpPr>
          <p:cNvPr id="3" name="Прямоугольник 2"/>
          <p:cNvSpPr/>
          <p:nvPr/>
        </p:nvSpPr>
        <p:spPr>
          <a:xfrm>
            <a:off x="6975573" y="180466"/>
            <a:ext cx="5046766" cy="369332"/>
          </a:xfrm>
          <a:prstGeom prst="rect">
            <a:avLst/>
          </a:prstGeom>
        </p:spPr>
        <p:txBody>
          <a:bodyPr wrap="none">
            <a:spAutoFit/>
          </a:bodyPr>
          <a:lstStyle/>
          <a:p>
            <a:r>
              <a:rPr lang="ru-RU" b="1" dirty="0">
                <a:solidFill>
                  <a:srgbClr val="002060"/>
                </a:solidFill>
                <a:latin typeface="Times New Roman" panose="02020603050405020304" pitchFamily="18" charset="0"/>
                <a:cs typeface="Times New Roman" panose="02020603050405020304" pitchFamily="18" charset="0"/>
              </a:rPr>
              <a:t>Алгоритм оказания психологической помощи </a:t>
            </a:r>
            <a:endParaRPr lang="ru-RU" dirty="0">
              <a:solidFill>
                <a:srgbClr val="002060"/>
              </a:solidFill>
            </a:endParaRPr>
          </a:p>
        </p:txBody>
      </p:sp>
    </p:spTree>
    <p:extLst>
      <p:ext uri="{BB962C8B-B14F-4D97-AF65-F5344CB8AC3E}">
        <p14:creationId xmlns:p14="http://schemas.microsoft.com/office/powerpoint/2010/main" val="3317226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239003273"/>
              </p:ext>
            </p:extLst>
          </p:nvPr>
        </p:nvGraphicFramePr>
        <p:xfrm>
          <a:off x="266218" y="694792"/>
          <a:ext cx="11756121" cy="3551574"/>
        </p:xfrm>
        <a:graphic>
          <a:graphicData uri="http://schemas.openxmlformats.org/drawingml/2006/table">
            <a:tbl>
              <a:tblPr firstRow="1" firstCol="1" bandRow="1">
                <a:tableStyleId>{5C22544A-7EE6-4342-B048-85BDC9FD1C3A}</a:tableStyleId>
              </a:tblPr>
              <a:tblGrid>
                <a:gridCol w="451099">
                  <a:extLst>
                    <a:ext uri="{9D8B030D-6E8A-4147-A177-3AD203B41FA5}">
                      <a16:colId xmlns:a16="http://schemas.microsoft.com/office/drawing/2014/main" val="20000"/>
                    </a:ext>
                  </a:extLst>
                </a:gridCol>
                <a:gridCol w="2280526">
                  <a:extLst>
                    <a:ext uri="{9D8B030D-6E8A-4147-A177-3AD203B41FA5}">
                      <a16:colId xmlns:a16="http://schemas.microsoft.com/office/drawing/2014/main" val="20001"/>
                    </a:ext>
                  </a:extLst>
                </a:gridCol>
                <a:gridCol w="3573179">
                  <a:extLst>
                    <a:ext uri="{9D8B030D-6E8A-4147-A177-3AD203B41FA5}">
                      <a16:colId xmlns:a16="http://schemas.microsoft.com/office/drawing/2014/main" val="20002"/>
                    </a:ext>
                  </a:extLst>
                </a:gridCol>
                <a:gridCol w="5451317">
                  <a:extLst>
                    <a:ext uri="{9D8B030D-6E8A-4147-A177-3AD203B41FA5}">
                      <a16:colId xmlns:a16="http://schemas.microsoft.com/office/drawing/2014/main" val="20003"/>
                    </a:ext>
                  </a:extLst>
                </a:gridCol>
              </a:tblGrid>
              <a:tr h="381654">
                <a:tc>
                  <a:txBody>
                    <a:bodyPr/>
                    <a:lstStyle/>
                    <a:p>
                      <a:pPr marL="367665" marR="180975" algn="ctr">
                        <a:spcAft>
                          <a:spcPts val="0"/>
                        </a:spcAft>
                      </a:pPr>
                      <a:r>
                        <a:rPr lang="ru-RU" sz="2000" i="0" kern="0" dirty="0">
                          <a:solidFill>
                            <a:schemeClr val="bg1"/>
                          </a:solidFill>
                          <a:effectLst>
                            <a:outerShdw blurRad="38100" dist="38100" dir="2700000" algn="tl">
                              <a:srgbClr val="000000">
                                <a:alpha val="43137"/>
                              </a:srgbClr>
                            </a:outerShdw>
                          </a:effectLst>
                        </a:rPr>
                        <a:t>№</a:t>
                      </a:r>
                      <a:endParaRPr lang="ru-RU" sz="2000" b="1" i="0" kern="0" dirty="0">
                        <a:solidFill>
                          <a:schemeClr val="bg1"/>
                        </a:solidFill>
                        <a:effectLst>
                          <a:outerShdw blurRad="38100" dist="38100" dir="2700000" algn="tl">
                            <a:srgbClr val="000000">
                              <a:alpha val="43137"/>
                            </a:srgbClr>
                          </a:outerShdw>
                        </a:effectLst>
                        <a:latin typeface="Calibri"/>
                        <a:ea typeface="Times New Roman"/>
                      </a:endParaRPr>
                    </a:p>
                  </a:txBody>
                  <a:tcPr marL="68580" marR="68580" marT="0" marB="0"/>
                </a:tc>
                <a:tc>
                  <a:txBody>
                    <a:bodyPr/>
                    <a:lstStyle/>
                    <a:p>
                      <a:pPr marL="367665" marR="180975" algn="ctr">
                        <a:spcAft>
                          <a:spcPts val="0"/>
                        </a:spcAft>
                      </a:pPr>
                      <a:r>
                        <a:rPr lang="ru-RU" sz="2000" i="0" kern="0" dirty="0">
                          <a:solidFill>
                            <a:schemeClr val="bg1"/>
                          </a:solidFill>
                          <a:effectLst>
                            <a:outerShdw blurRad="38100" dist="38100" dir="2700000" algn="tl">
                              <a:srgbClr val="000000">
                                <a:alpha val="43137"/>
                              </a:srgbClr>
                            </a:outerShdw>
                          </a:effectLst>
                        </a:rPr>
                        <a:t>Этап</a:t>
                      </a:r>
                      <a:endParaRPr lang="ru-RU" sz="2000" b="1" i="0" kern="0" dirty="0">
                        <a:solidFill>
                          <a:schemeClr val="bg1"/>
                        </a:solidFill>
                        <a:effectLst>
                          <a:outerShdw blurRad="38100" dist="38100" dir="2700000" algn="tl">
                            <a:srgbClr val="000000">
                              <a:alpha val="43137"/>
                            </a:srgbClr>
                          </a:outerShdw>
                        </a:effectLst>
                        <a:latin typeface="Calibri"/>
                        <a:ea typeface="Times New Roman"/>
                      </a:endParaRPr>
                    </a:p>
                  </a:txBody>
                  <a:tcPr marL="68580" marR="68580" marT="0" marB="0"/>
                </a:tc>
                <a:tc>
                  <a:txBody>
                    <a:bodyPr/>
                    <a:lstStyle/>
                    <a:p>
                      <a:pPr marL="367665" marR="180975" algn="ctr">
                        <a:spcAft>
                          <a:spcPts val="0"/>
                        </a:spcAft>
                      </a:pPr>
                      <a:r>
                        <a:rPr lang="ru-RU" sz="2000" i="0" kern="0" dirty="0">
                          <a:solidFill>
                            <a:schemeClr val="bg1"/>
                          </a:solidFill>
                          <a:effectLst>
                            <a:outerShdw blurRad="38100" dist="38100" dir="2700000" algn="tl">
                              <a:srgbClr val="000000">
                                <a:alpha val="43137"/>
                              </a:srgbClr>
                            </a:outerShdw>
                          </a:effectLst>
                        </a:rPr>
                        <a:t>Цель</a:t>
                      </a:r>
                      <a:endParaRPr lang="ru-RU" sz="2000" b="1" i="0" kern="0" dirty="0">
                        <a:solidFill>
                          <a:schemeClr val="bg1"/>
                        </a:solidFill>
                        <a:effectLst>
                          <a:outerShdw blurRad="38100" dist="38100" dir="2700000" algn="tl">
                            <a:srgbClr val="000000">
                              <a:alpha val="43137"/>
                            </a:srgbClr>
                          </a:outerShdw>
                        </a:effectLst>
                        <a:latin typeface="Calibri"/>
                        <a:ea typeface="Times New Roman"/>
                      </a:endParaRPr>
                    </a:p>
                  </a:txBody>
                  <a:tcPr marL="68580" marR="68580" marT="0" marB="0"/>
                </a:tc>
                <a:tc>
                  <a:txBody>
                    <a:bodyPr/>
                    <a:lstStyle/>
                    <a:p>
                      <a:pPr marL="367665" marR="180975" algn="ctr">
                        <a:spcAft>
                          <a:spcPts val="0"/>
                        </a:spcAft>
                      </a:pPr>
                      <a:r>
                        <a:rPr lang="ru-RU" sz="2000" i="0" kern="0" dirty="0">
                          <a:solidFill>
                            <a:schemeClr val="bg1"/>
                          </a:solidFill>
                          <a:effectLst>
                            <a:outerShdw blurRad="38100" dist="38100" dir="2700000" algn="tl">
                              <a:srgbClr val="000000">
                                <a:alpha val="43137"/>
                              </a:srgbClr>
                            </a:outerShdw>
                          </a:effectLst>
                        </a:rPr>
                        <a:t>Описание действий</a:t>
                      </a:r>
                      <a:endParaRPr lang="ru-RU" sz="2000" b="1" i="0" kern="0" dirty="0">
                        <a:solidFill>
                          <a:schemeClr val="bg1"/>
                        </a:solidFill>
                        <a:effectLst>
                          <a:outerShdw blurRad="38100" dist="38100" dir="2700000" algn="tl">
                            <a:srgbClr val="000000">
                              <a:alpha val="43137"/>
                            </a:srgbClr>
                          </a:outerShdw>
                        </a:effectLst>
                        <a:latin typeface="Calibri"/>
                        <a:ea typeface="Times New Roman"/>
                      </a:endParaRPr>
                    </a:p>
                  </a:txBody>
                  <a:tcPr marL="68580" marR="68580" marT="0" marB="0"/>
                </a:tc>
                <a:extLst>
                  <a:ext uri="{0D108BD9-81ED-4DB2-BD59-A6C34878D82A}">
                    <a16:rowId xmlns:a16="http://schemas.microsoft.com/office/drawing/2014/main" val="10000"/>
                  </a:ext>
                </a:extLst>
              </a:tr>
              <a:tr h="0">
                <a:tc>
                  <a:txBody>
                    <a:bodyPr/>
                    <a:lstStyle/>
                    <a:p>
                      <a:pPr marL="367665" marR="180975" algn="just">
                        <a:spcAft>
                          <a:spcPts val="0"/>
                        </a:spcAft>
                      </a:pPr>
                      <a:r>
                        <a:rPr lang="ru-RU" sz="1000" kern="0" dirty="0">
                          <a:effectLst/>
                        </a:rPr>
                        <a:t>1</a:t>
                      </a:r>
                      <a:endParaRPr lang="ru-RU" sz="1000" b="1" kern="0" dirty="0">
                        <a:effectLst/>
                        <a:latin typeface="Calibri"/>
                        <a:ea typeface="Times New Roman"/>
                      </a:endParaRPr>
                    </a:p>
                  </a:txBody>
                  <a:tcPr marL="68580" marR="68580" marT="0" marB="0"/>
                </a:tc>
                <a:tc>
                  <a:txBody>
                    <a:bodyPr/>
                    <a:lstStyle/>
                    <a:p>
                      <a:pPr marL="0" marR="180975" algn="ctr">
                        <a:spcAft>
                          <a:spcPts val="0"/>
                        </a:spcAft>
                      </a:pPr>
                      <a:r>
                        <a:rPr lang="ru-RU" sz="1600" b="1" i="0" kern="0" dirty="0">
                          <a:solidFill>
                            <a:srgbClr val="C00000"/>
                          </a:solidFill>
                          <a:effectLst/>
                          <a:latin typeface="Calibri"/>
                          <a:ea typeface="Times New Roman"/>
                        </a:rPr>
                        <a:t>Разворачиваем </a:t>
                      </a:r>
                      <a:r>
                        <a:rPr lang="ru-RU" sz="1600" b="1" i="0" kern="0" dirty="0" smtClean="0">
                          <a:solidFill>
                            <a:srgbClr val="C00000"/>
                          </a:solidFill>
                          <a:effectLst/>
                          <a:latin typeface="Calibri"/>
                          <a:ea typeface="Times New Roman"/>
                        </a:rPr>
                        <a:t>клиента </a:t>
                      </a:r>
                      <a:r>
                        <a:rPr lang="ru-RU" sz="1600" b="1" i="0" kern="0" dirty="0">
                          <a:solidFill>
                            <a:srgbClr val="C00000"/>
                          </a:solidFill>
                          <a:effectLst/>
                          <a:latin typeface="Calibri"/>
                          <a:ea typeface="Times New Roman"/>
                        </a:rPr>
                        <a:t>к когнитивным процессам</a:t>
                      </a:r>
                    </a:p>
                  </a:txBody>
                  <a:tcPr marL="68580" marR="68580" marT="0" marB="0"/>
                </a:tc>
                <a:tc>
                  <a:txBody>
                    <a:bodyPr/>
                    <a:lstStyle/>
                    <a:p>
                      <a:pPr marL="0" marR="180975" algn="just">
                        <a:spcAft>
                          <a:spcPts val="0"/>
                        </a:spcAft>
                      </a:pPr>
                      <a:r>
                        <a:rPr lang="ru-RU" sz="1600" b="1" kern="0" dirty="0">
                          <a:effectLst/>
                          <a:latin typeface="Calibri"/>
                          <a:ea typeface="Times New Roman"/>
                        </a:rPr>
                        <a:t>Сместить фокус внимания клиента с внешней ситуации на самого себя</a:t>
                      </a:r>
                    </a:p>
                  </a:txBody>
                  <a:tcPr marL="68580" marR="68580" marT="0" marB="0"/>
                </a:tc>
                <a:tc>
                  <a:txBody>
                    <a:bodyPr/>
                    <a:lstStyle/>
                    <a:p>
                      <a:pPr marL="0" marR="180975" algn="just">
                        <a:spcAft>
                          <a:spcPts val="0"/>
                        </a:spcAft>
                      </a:pPr>
                      <a:r>
                        <a:rPr lang="ru-RU" sz="1600" b="0" kern="0" dirty="0" smtClean="0">
                          <a:effectLst/>
                          <a:latin typeface="Calibri"/>
                          <a:ea typeface="Times New Roman"/>
                        </a:rPr>
                        <a:t>Тревожит </a:t>
                      </a:r>
                      <a:r>
                        <a:rPr lang="ru-RU" sz="1600" b="0" kern="0" dirty="0">
                          <a:effectLst/>
                          <a:latin typeface="Calibri"/>
                          <a:ea typeface="Times New Roman"/>
                        </a:rPr>
                        <a:t>собственное бессилие: «Я ничего не могу сделать в сложившейся ситуации…»:</a:t>
                      </a:r>
                      <a:endParaRPr lang="ru-RU" sz="1600" b="1" kern="0" dirty="0">
                        <a:effectLst/>
                        <a:latin typeface="Calibri"/>
                        <a:ea typeface="Times New Roman"/>
                      </a:endParaRPr>
                    </a:p>
                    <a:p>
                      <a:pPr marL="0" marR="180975" algn="just">
                        <a:spcAft>
                          <a:spcPts val="0"/>
                        </a:spcAft>
                      </a:pPr>
                      <a:r>
                        <a:rPr lang="ru-RU" sz="1600" b="0" i="1" kern="0" dirty="0">
                          <a:effectLst/>
                          <a:latin typeface="Calibri"/>
                          <a:ea typeface="Times New Roman"/>
                        </a:rPr>
                        <a:t> «Вы можете помогать справляться с трудностями людям с похожими проблемами, поддерживать их и делиться своим опытом. Вы должны заботиться о себе, потому что вы нужны своим родным всегда, даже на расстоянии. Связь матери (жены, сестры, дочери, родного человека) и сына (мужа, отца) всегда незыблема, она чувствуется через сотни километров. Вашему сыну/мужу/брату/отцу важно чувствовать от вас силу, веру в него, уверенность в том, что все обязательно разрешится самым благоприятным для всех нас образом».</a:t>
                      </a:r>
                      <a:endParaRPr lang="ru-RU" sz="1600" b="1" kern="0" dirty="0">
                        <a:effectLst/>
                        <a:latin typeface="Calibri"/>
                        <a:ea typeface="Times New Roman"/>
                      </a:endParaRPr>
                    </a:p>
                  </a:txBody>
                  <a:tcPr marL="68580" marR="68580" marT="0" marB="0"/>
                </a:tc>
                <a:extLst>
                  <a:ext uri="{0D108BD9-81ED-4DB2-BD59-A6C34878D82A}">
                    <a16:rowId xmlns:a16="http://schemas.microsoft.com/office/drawing/2014/main" val="10001"/>
                  </a:ext>
                </a:extLst>
              </a:tr>
            </a:tbl>
          </a:graphicData>
        </a:graphic>
      </p:graphicFrame>
      <p:sp>
        <p:nvSpPr>
          <p:cNvPr id="3" name="Прямоугольник 2"/>
          <p:cNvSpPr/>
          <p:nvPr/>
        </p:nvSpPr>
        <p:spPr>
          <a:xfrm>
            <a:off x="6975573" y="180466"/>
            <a:ext cx="5046766" cy="369332"/>
          </a:xfrm>
          <a:prstGeom prst="rect">
            <a:avLst/>
          </a:prstGeom>
        </p:spPr>
        <p:txBody>
          <a:bodyPr wrap="none">
            <a:spAutoFit/>
          </a:bodyPr>
          <a:lstStyle/>
          <a:p>
            <a:r>
              <a:rPr lang="ru-RU" b="1" dirty="0">
                <a:solidFill>
                  <a:srgbClr val="002060"/>
                </a:solidFill>
                <a:latin typeface="Times New Roman" panose="02020603050405020304" pitchFamily="18" charset="0"/>
                <a:cs typeface="Times New Roman" panose="02020603050405020304" pitchFamily="18" charset="0"/>
              </a:rPr>
              <a:t>Алгоритм оказания психологической помощи </a:t>
            </a:r>
            <a:endParaRPr lang="ru-RU" dirty="0">
              <a:solidFill>
                <a:srgbClr val="002060"/>
              </a:solidFill>
            </a:endParaRPr>
          </a:p>
        </p:txBody>
      </p:sp>
      <p:graphicFrame>
        <p:nvGraphicFramePr>
          <p:cNvPr id="5" name="Схема 4"/>
          <p:cNvGraphicFramePr/>
          <p:nvPr>
            <p:extLst>
              <p:ext uri="{D42A27DB-BD31-4B8C-83A1-F6EECF244321}">
                <p14:modId xmlns:p14="http://schemas.microsoft.com/office/powerpoint/2010/main" val="524012041"/>
              </p:ext>
            </p:extLst>
          </p:nvPr>
        </p:nvGraphicFramePr>
        <p:xfrm>
          <a:off x="290285" y="4412344"/>
          <a:ext cx="11732054" cy="2235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20197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975573" y="180466"/>
            <a:ext cx="5046766" cy="369332"/>
          </a:xfrm>
          <a:prstGeom prst="rect">
            <a:avLst/>
          </a:prstGeom>
        </p:spPr>
        <p:txBody>
          <a:bodyPr wrap="none">
            <a:spAutoFit/>
          </a:bodyPr>
          <a:lstStyle/>
          <a:p>
            <a:r>
              <a:rPr lang="ru-RU" b="1" dirty="0">
                <a:solidFill>
                  <a:srgbClr val="002060"/>
                </a:solidFill>
                <a:latin typeface="Times New Roman" panose="02020603050405020304" pitchFamily="18" charset="0"/>
                <a:cs typeface="Times New Roman" panose="02020603050405020304" pitchFamily="18" charset="0"/>
              </a:rPr>
              <a:t>Алгоритм оказания психологической помощи </a:t>
            </a:r>
            <a:endParaRPr lang="ru-RU" dirty="0">
              <a:solidFill>
                <a:srgbClr val="002060"/>
              </a:solidFill>
            </a:endParaRPr>
          </a:p>
        </p:txBody>
      </p:sp>
      <p:sp>
        <p:nvSpPr>
          <p:cNvPr id="6" name="Прямоугольник 5"/>
          <p:cNvSpPr/>
          <p:nvPr/>
        </p:nvSpPr>
        <p:spPr>
          <a:xfrm>
            <a:off x="474785" y="421444"/>
            <a:ext cx="11342077" cy="5693866"/>
          </a:xfrm>
          <a:prstGeom prst="rect">
            <a:avLst/>
          </a:prstGeom>
          <a:ln>
            <a:solidFill>
              <a:srgbClr val="002060"/>
            </a:solidFill>
          </a:ln>
        </p:spPr>
        <p:txBody>
          <a:bodyPr wrap="square">
            <a:spAutoFit/>
          </a:bodyPr>
          <a:lstStyle/>
          <a:p>
            <a:r>
              <a:rPr lang="ru-RU" b="1" dirty="0">
                <a:solidFill>
                  <a:srgbClr val="FF0000"/>
                </a:solidFill>
              </a:rPr>
              <a:t>Алгоритм работы с негативными </a:t>
            </a:r>
            <a:r>
              <a:rPr lang="ru-RU" b="1" dirty="0" smtClean="0">
                <a:solidFill>
                  <a:srgbClr val="FF0000"/>
                </a:solidFill>
              </a:rPr>
              <a:t>убеждениями</a:t>
            </a:r>
            <a:endParaRPr lang="ru-RU" b="1" i="1" dirty="0"/>
          </a:p>
          <a:p>
            <a:pPr algn="just"/>
            <a:r>
              <a:rPr lang="ru-RU" sz="1600" b="1" dirty="0"/>
              <a:t>Техника работы с негативными установками заключается в том, чтобы заменить все негативные убеждения на позитивные. Для начала ответьте себе на следующие вопросы:</a:t>
            </a:r>
          </a:p>
          <a:p>
            <a:pPr algn="just"/>
            <a:r>
              <a:rPr lang="ru-RU" sz="1600" b="1" dirty="0"/>
              <a:t>Это убеждение основано на фактах?</a:t>
            </a:r>
          </a:p>
          <a:p>
            <a:pPr algn="just"/>
            <a:r>
              <a:rPr lang="ru-RU" sz="1600" b="1" dirty="0"/>
              <a:t>Насколько это убеждение истинно, действительно его подтверждают некоторые факты, возможно, вам просто о нем кто-то рассказал или вы где-то о нем услышали?</a:t>
            </a:r>
          </a:p>
          <a:p>
            <a:pPr algn="just"/>
            <a:r>
              <a:rPr lang="ru-RU" sz="1600" b="1" dirty="0"/>
              <a:t>Какие негативные последствия вытекают из этого убеждения? Возможно, именно это убеждение блокирует позитивный настрой на будущее и загоняет в неприятные состояния.</a:t>
            </a:r>
          </a:p>
          <a:p>
            <a:pPr algn="just"/>
            <a:r>
              <a:rPr lang="ru-RU" sz="1600" b="1" dirty="0"/>
              <a:t>Что дает вера в это убеждение? Нужно задуматься, что дает соблюдение этого убеждения, потому что даже негативные убеждения могут давать человеку какую-то пользу.</a:t>
            </a:r>
          </a:p>
          <a:p>
            <a:pPr algn="just"/>
            <a:r>
              <a:rPr lang="ru-RU" sz="1600" b="1" dirty="0"/>
              <a:t>Что является противоположностью негативного убеждения? Напишите, как будут  звучать противоположности Ваших установок. </a:t>
            </a:r>
          </a:p>
          <a:p>
            <a:pPr algn="just"/>
            <a:r>
              <a:rPr lang="ru-RU" sz="1600" b="1" dirty="0"/>
              <a:t>Например,</a:t>
            </a:r>
          </a:p>
          <a:p>
            <a:pPr algn="just"/>
            <a:r>
              <a:rPr lang="ru-RU" sz="1400" b="1" i="1" dirty="0"/>
              <a:t>«Все будет плохо» – «Все сложится самым наилучшим образом». То есть заменить негативные установки на позитивные.</a:t>
            </a:r>
          </a:p>
          <a:p>
            <a:pPr algn="just"/>
            <a:r>
              <a:rPr lang="ru-RU" sz="1400" b="1" i="1" dirty="0"/>
              <a:t>Представьте, что с этим убеждением вы живете уже год. Какие эмоции возникают? Что изменилось в жизни?</a:t>
            </a:r>
          </a:p>
          <a:p>
            <a:pPr algn="just"/>
            <a:r>
              <a:rPr lang="ru-RU" sz="1400" b="1" i="1" dirty="0"/>
              <a:t>Нужно выходить из круга отчаяния и менять негативные убеждения на позитивные. И понимать, изменения не наступят за одну неделю. Внедрение положительного убеждения требует времени.</a:t>
            </a:r>
          </a:p>
          <a:p>
            <a:pPr algn="just"/>
            <a:r>
              <a:rPr lang="ru-RU" sz="1400" b="1" i="1" dirty="0"/>
              <a:t>На чем мы концентрируемся, то и мы получаем. Поэтому нужно уметь себя настраивать на позитив.</a:t>
            </a:r>
          </a:p>
          <a:p>
            <a:pPr algn="just"/>
            <a:r>
              <a:rPr lang="ru-RU" sz="1400" b="1" i="1" dirty="0"/>
              <a:t>Выберите для себя правила, которые помогут вам научиться позитивно мыслить:</a:t>
            </a:r>
          </a:p>
          <a:p>
            <a:pPr algn="just"/>
            <a:r>
              <a:rPr lang="ru-RU" sz="1400" b="1" i="1" dirty="0"/>
              <a:t>1.	Заведите дневник благодарности и делайте в нем записи.</a:t>
            </a:r>
          </a:p>
          <a:p>
            <a:pPr algn="just"/>
            <a:r>
              <a:rPr lang="ru-RU" sz="1400" b="1" i="1" dirty="0"/>
              <a:t>2.	Каждый вечер определяйте, что хорошего случилось с вами за день.</a:t>
            </a:r>
          </a:p>
          <a:p>
            <a:pPr algn="just"/>
            <a:r>
              <a:rPr lang="ru-RU" sz="1400" b="1" i="1" dirty="0"/>
              <a:t>3.	Поставьте себе картинку позитивного исхода ситуации и отмечайте каждый шаг приближающий вас к желаемому.</a:t>
            </a:r>
          </a:p>
          <a:p>
            <a:pPr algn="just"/>
            <a:r>
              <a:rPr lang="ru-RU" sz="1400" b="1" i="1" dirty="0"/>
              <a:t>4.	Делайте добрые дела в пользу других.</a:t>
            </a:r>
          </a:p>
          <a:p>
            <a:pPr algn="just"/>
            <a:r>
              <a:rPr lang="ru-RU" sz="1400" b="1" i="1" dirty="0"/>
              <a:t>5.	Выбирайте позитивные мысли.</a:t>
            </a:r>
          </a:p>
        </p:txBody>
      </p:sp>
    </p:spTree>
    <p:extLst>
      <p:ext uri="{BB962C8B-B14F-4D97-AF65-F5344CB8AC3E}">
        <p14:creationId xmlns:p14="http://schemas.microsoft.com/office/powerpoint/2010/main" val="264149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975573" y="180466"/>
            <a:ext cx="5046766" cy="369332"/>
          </a:xfrm>
          <a:prstGeom prst="rect">
            <a:avLst/>
          </a:prstGeom>
        </p:spPr>
        <p:txBody>
          <a:bodyPr wrap="none">
            <a:spAutoFit/>
          </a:bodyPr>
          <a:lstStyle/>
          <a:p>
            <a:r>
              <a:rPr lang="ru-RU" b="1" dirty="0">
                <a:solidFill>
                  <a:srgbClr val="002060"/>
                </a:solidFill>
                <a:latin typeface="Times New Roman" panose="02020603050405020304" pitchFamily="18" charset="0"/>
                <a:cs typeface="Times New Roman" panose="02020603050405020304" pitchFamily="18" charset="0"/>
              </a:rPr>
              <a:t>Алгоритм оказания психологической помощи </a:t>
            </a:r>
            <a:endParaRPr lang="ru-RU" dirty="0">
              <a:solidFill>
                <a:srgbClr val="002060"/>
              </a:solidFill>
            </a:endParaRPr>
          </a:p>
        </p:txBody>
      </p:sp>
      <p:sp>
        <p:nvSpPr>
          <p:cNvPr id="6" name="Прямоугольник 5"/>
          <p:cNvSpPr/>
          <p:nvPr/>
        </p:nvSpPr>
        <p:spPr>
          <a:xfrm>
            <a:off x="509953" y="646486"/>
            <a:ext cx="11254155" cy="4801314"/>
          </a:xfrm>
          <a:prstGeom prst="rect">
            <a:avLst/>
          </a:prstGeom>
          <a:ln>
            <a:solidFill>
              <a:srgbClr val="002060"/>
            </a:solidFill>
          </a:ln>
        </p:spPr>
        <p:txBody>
          <a:bodyPr wrap="square">
            <a:spAutoFit/>
          </a:bodyPr>
          <a:lstStyle/>
          <a:p>
            <a:pPr algn="ctr"/>
            <a:r>
              <a:rPr lang="ru-RU" b="1" dirty="0">
                <a:solidFill>
                  <a:srgbClr val="FF0000"/>
                </a:solidFill>
              </a:rPr>
              <a:t>Техника работы с негативными установками</a:t>
            </a:r>
          </a:p>
          <a:p>
            <a:pPr marL="342900" indent="-342900" algn="just">
              <a:buFont typeface="+mj-lt"/>
              <a:buAutoNum type="arabicPeriod"/>
            </a:pPr>
            <a:r>
              <a:rPr lang="ru-RU" sz="1600" b="1" i="1" dirty="0" smtClean="0"/>
              <a:t>На </a:t>
            </a:r>
            <a:r>
              <a:rPr lang="ru-RU" sz="1600" b="1" i="1" dirty="0"/>
              <a:t>первом этапе работы необходимо определить негативную установку клиента. Это не сложно сделать, поскольку она часто может звучать в речи. Это устоявшееся мнение, мысль, верование. </a:t>
            </a:r>
            <a:r>
              <a:rPr lang="ru-RU" sz="1600" b="1" i="1" dirty="0" smtClean="0"/>
              <a:t>Например</a:t>
            </a:r>
            <a:r>
              <a:rPr lang="ru-RU" sz="1600" b="1" i="1" dirty="0"/>
              <a:t>, «все плохо», «с мужем/сыном обязательно должно случиться что-то плохое, с ним всегда так происходит», «у меня нет больше сил» и </a:t>
            </a:r>
            <a:r>
              <a:rPr lang="ru-RU" sz="1600" b="1" i="1" dirty="0" smtClean="0"/>
              <a:t>т.д.</a:t>
            </a:r>
          </a:p>
          <a:p>
            <a:pPr marL="342900" indent="-342900" algn="just">
              <a:buAutoNum type="arabicPeriod" startAt="2"/>
            </a:pPr>
            <a:r>
              <a:rPr lang="ru-RU" sz="1600" b="1" i="1" dirty="0" smtClean="0"/>
              <a:t>Предложите </a:t>
            </a:r>
            <a:r>
              <a:rPr lang="ru-RU" sz="1600" b="1" i="1" dirty="0"/>
              <a:t>клиенту в виде таблицы записать преимущества и последствия данной установки для него, т.е. какие выгоды он имеет, если так думает, например, получает дополнительное внимание со стороны окружающих, а также, что будет, если это действительно произойдет. После этого предложите клиенту еще раз прочитать таблицу и задайте ему вопрос</a:t>
            </a:r>
            <a:r>
              <a:rPr lang="ru-RU" sz="1600" b="1" i="1" dirty="0" smtClean="0"/>
              <a:t>: «</a:t>
            </a:r>
            <a:r>
              <a:rPr lang="ru-RU" sz="1600" b="1" i="1" dirty="0"/>
              <a:t>Готов ли он отказаться от этой установки</a:t>
            </a:r>
            <a:r>
              <a:rPr lang="ru-RU" sz="1600" b="1" i="1" dirty="0" smtClean="0"/>
              <a:t>?»</a:t>
            </a:r>
          </a:p>
          <a:p>
            <a:pPr marL="342900" indent="-342900" algn="just">
              <a:buAutoNum type="arabicPeriod" startAt="2"/>
            </a:pPr>
            <a:r>
              <a:rPr lang="ru-RU" sz="1600" b="1" i="1" dirty="0" smtClean="0"/>
              <a:t>Если </a:t>
            </a:r>
            <a:r>
              <a:rPr lang="ru-RU" sz="1600" b="1" i="1" dirty="0"/>
              <a:t>клиент готов к дальнейшей работе, выясните, какие доказательства поддерживают его негативную установку («Почему он так думает?»), попросите записать в столбик 3-5 таких доказательств (ситуации, которые подтверждают данную установку</a:t>
            </a:r>
            <a:r>
              <a:rPr lang="ru-RU" sz="1600" b="1" i="1" dirty="0" smtClean="0"/>
              <a:t>).</a:t>
            </a:r>
          </a:p>
          <a:p>
            <a:pPr marL="342900" indent="-342900" algn="just">
              <a:buAutoNum type="arabicPeriod" startAt="2"/>
            </a:pPr>
            <a:r>
              <a:rPr lang="ru-RU" sz="1600" b="1" i="1" dirty="0" smtClean="0"/>
              <a:t>Совместно </a:t>
            </a:r>
            <a:r>
              <a:rPr lang="ru-RU" sz="1600" b="1" i="1" dirty="0"/>
              <a:t>с клиентом переформулируйте доказательства, помогите ему вспомнить и </a:t>
            </a:r>
            <a:r>
              <a:rPr lang="ru-RU" sz="1600" b="1" i="1" dirty="0" err="1" smtClean="0"/>
              <a:t>переинтерпретировать</a:t>
            </a:r>
            <a:r>
              <a:rPr lang="ru-RU" sz="1600" b="1" i="1" dirty="0" smtClean="0"/>
              <a:t> </a:t>
            </a:r>
            <a:r>
              <a:rPr lang="ru-RU" sz="1600" b="1" i="1" dirty="0"/>
              <a:t>каждую из записанных ситуаций в столбик, </a:t>
            </a:r>
            <a:r>
              <a:rPr lang="ru-RU" sz="1600" b="1" i="1" dirty="0" smtClean="0"/>
              <a:t>напротив.</a:t>
            </a:r>
          </a:p>
          <a:p>
            <a:pPr marL="342900" indent="-342900" algn="just">
              <a:buAutoNum type="arabicPeriod" startAt="2"/>
            </a:pPr>
            <a:r>
              <a:rPr lang="ru-RU" sz="1600" b="1" i="1" dirty="0" smtClean="0"/>
              <a:t>Попросите </a:t>
            </a:r>
            <a:r>
              <a:rPr lang="ru-RU" sz="1600" b="1" i="1" dirty="0"/>
              <a:t>клиента переформулировать установку в позитивном ключе, найти доказательства для нее (3-5) и записать их в </a:t>
            </a:r>
            <a:r>
              <a:rPr lang="ru-RU" sz="1600" b="1" i="1" dirty="0" smtClean="0"/>
              <a:t>столбик.</a:t>
            </a:r>
          </a:p>
          <a:p>
            <a:pPr marL="342900" indent="-342900" algn="just">
              <a:buAutoNum type="arabicPeriod" startAt="2"/>
            </a:pPr>
            <a:r>
              <a:rPr lang="ru-RU" sz="1600" b="1" i="1" dirty="0" smtClean="0"/>
              <a:t>Самостоятельная </a:t>
            </a:r>
            <a:r>
              <a:rPr lang="ru-RU" sz="1600" b="1" i="1" dirty="0"/>
              <a:t>работа клиента будет заключаться в ежедневном напоминании себе о новой установке путем прочитывания записанных </a:t>
            </a:r>
            <a:r>
              <a:rPr lang="ru-RU" sz="1600" b="1" i="1" dirty="0" smtClean="0"/>
              <a:t>доказательств. Помните</a:t>
            </a:r>
            <a:r>
              <a:rPr lang="ru-RU" sz="1600" b="1" i="1" dirty="0"/>
              <a:t>, что не реальность формирует установки, а установки формируют нашу реальность</a:t>
            </a:r>
            <a:r>
              <a:rPr lang="ru-RU" sz="1600" b="1" i="1" dirty="0" smtClean="0"/>
              <a:t>!</a:t>
            </a:r>
            <a:endParaRPr lang="ru-RU" dirty="0"/>
          </a:p>
        </p:txBody>
      </p:sp>
    </p:spTree>
    <p:extLst>
      <p:ext uri="{BB962C8B-B14F-4D97-AF65-F5344CB8AC3E}">
        <p14:creationId xmlns:p14="http://schemas.microsoft.com/office/powerpoint/2010/main" val="28231931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127522617"/>
              </p:ext>
            </p:extLst>
          </p:nvPr>
        </p:nvGraphicFramePr>
        <p:xfrm>
          <a:off x="266218" y="694792"/>
          <a:ext cx="11756121" cy="2332374"/>
        </p:xfrm>
        <a:graphic>
          <a:graphicData uri="http://schemas.openxmlformats.org/drawingml/2006/table">
            <a:tbl>
              <a:tblPr firstRow="1" firstCol="1" bandRow="1">
                <a:tableStyleId>{5C22544A-7EE6-4342-B048-85BDC9FD1C3A}</a:tableStyleId>
              </a:tblPr>
              <a:tblGrid>
                <a:gridCol w="451099">
                  <a:extLst>
                    <a:ext uri="{9D8B030D-6E8A-4147-A177-3AD203B41FA5}">
                      <a16:colId xmlns:a16="http://schemas.microsoft.com/office/drawing/2014/main" val="20000"/>
                    </a:ext>
                  </a:extLst>
                </a:gridCol>
                <a:gridCol w="2280526">
                  <a:extLst>
                    <a:ext uri="{9D8B030D-6E8A-4147-A177-3AD203B41FA5}">
                      <a16:colId xmlns:a16="http://schemas.microsoft.com/office/drawing/2014/main" val="20001"/>
                    </a:ext>
                  </a:extLst>
                </a:gridCol>
                <a:gridCol w="3573179">
                  <a:extLst>
                    <a:ext uri="{9D8B030D-6E8A-4147-A177-3AD203B41FA5}">
                      <a16:colId xmlns:a16="http://schemas.microsoft.com/office/drawing/2014/main" val="20002"/>
                    </a:ext>
                  </a:extLst>
                </a:gridCol>
                <a:gridCol w="5451317">
                  <a:extLst>
                    <a:ext uri="{9D8B030D-6E8A-4147-A177-3AD203B41FA5}">
                      <a16:colId xmlns:a16="http://schemas.microsoft.com/office/drawing/2014/main" val="20003"/>
                    </a:ext>
                  </a:extLst>
                </a:gridCol>
              </a:tblGrid>
              <a:tr h="381654">
                <a:tc>
                  <a:txBody>
                    <a:bodyPr/>
                    <a:lstStyle/>
                    <a:p>
                      <a:pPr marL="367665" marR="180975" algn="ctr">
                        <a:spcAft>
                          <a:spcPts val="0"/>
                        </a:spcAft>
                      </a:pPr>
                      <a:r>
                        <a:rPr lang="ru-RU" sz="2000" i="0" kern="0" dirty="0">
                          <a:solidFill>
                            <a:schemeClr val="bg1"/>
                          </a:solidFill>
                          <a:effectLst>
                            <a:outerShdw blurRad="38100" dist="38100" dir="2700000" algn="tl">
                              <a:srgbClr val="000000">
                                <a:alpha val="43137"/>
                              </a:srgbClr>
                            </a:outerShdw>
                          </a:effectLst>
                        </a:rPr>
                        <a:t>№</a:t>
                      </a:r>
                      <a:endParaRPr lang="ru-RU" sz="2000" b="1" i="0" kern="0" dirty="0">
                        <a:solidFill>
                          <a:schemeClr val="bg1"/>
                        </a:solidFill>
                        <a:effectLst>
                          <a:outerShdw blurRad="38100" dist="38100" dir="2700000" algn="tl">
                            <a:srgbClr val="000000">
                              <a:alpha val="43137"/>
                            </a:srgbClr>
                          </a:outerShdw>
                        </a:effectLst>
                        <a:latin typeface="Calibri"/>
                        <a:ea typeface="Times New Roman"/>
                      </a:endParaRPr>
                    </a:p>
                  </a:txBody>
                  <a:tcPr marL="68580" marR="68580" marT="0" marB="0"/>
                </a:tc>
                <a:tc>
                  <a:txBody>
                    <a:bodyPr/>
                    <a:lstStyle/>
                    <a:p>
                      <a:pPr marL="367665" marR="180975" algn="ctr">
                        <a:spcAft>
                          <a:spcPts val="0"/>
                        </a:spcAft>
                      </a:pPr>
                      <a:r>
                        <a:rPr lang="ru-RU" sz="2000" i="0" kern="0" dirty="0">
                          <a:solidFill>
                            <a:schemeClr val="bg1"/>
                          </a:solidFill>
                          <a:effectLst>
                            <a:outerShdw blurRad="38100" dist="38100" dir="2700000" algn="tl">
                              <a:srgbClr val="000000">
                                <a:alpha val="43137"/>
                              </a:srgbClr>
                            </a:outerShdw>
                          </a:effectLst>
                        </a:rPr>
                        <a:t>Этап</a:t>
                      </a:r>
                      <a:endParaRPr lang="ru-RU" sz="2000" b="1" i="0" kern="0" dirty="0">
                        <a:solidFill>
                          <a:schemeClr val="bg1"/>
                        </a:solidFill>
                        <a:effectLst>
                          <a:outerShdw blurRad="38100" dist="38100" dir="2700000" algn="tl">
                            <a:srgbClr val="000000">
                              <a:alpha val="43137"/>
                            </a:srgbClr>
                          </a:outerShdw>
                        </a:effectLst>
                        <a:latin typeface="Calibri"/>
                        <a:ea typeface="Times New Roman"/>
                      </a:endParaRPr>
                    </a:p>
                  </a:txBody>
                  <a:tcPr marL="68580" marR="68580" marT="0" marB="0"/>
                </a:tc>
                <a:tc>
                  <a:txBody>
                    <a:bodyPr/>
                    <a:lstStyle/>
                    <a:p>
                      <a:pPr marL="367665" marR="180975" algn="ctr">
                        <a:spcAft>
                          <a:spcPts val="0"/>
                        </a:spcAft>
                      </a:pPr>
                      <a:r>
                        <a:rPr lang="ru-RU" sz="2000" i="0" kern="0" dirty="0">
                          <a:solidFill>
                            <a:schemeClr val="bg1"/>
                          </a:solidFill>
                          <a:effectLst>
                            <a:outerShdw blurRad="38100" dist="38100" dir="2700000" algn="tl">
                              <a:srgbClr val="000000">
                                <a:alpha val="43137"/>
                              </a:srgbClr>
                            </a:outerShdw>
                          </a:effectLst>
                        </a:rPr>
                        <a:t>Цель</a:t>
                      </a:r>
                      <a:endParaRPr lang="ru-RU" sz="2000" b="1" i="0" kern="0" dirty="0">
                        <a:solidFill>
                          <a:schemeClr val="bg1"/>
                        </a:solidFill>
                        <a:effectLst>
                          <a:outerShdw blurRad="38100" dist="38100" dir="2700000" algn="tl">
                            <a:srgbClr val="000000">
                              <a:alpha val="43137"/>
                            </a:srgbClr>
                          </a:outerShdw>
                        </a:effectLst>
                        <a:latin typeface="Calibri"/>
                        <a:ea typeface="Times New Roman"/>
                      </a:endParaRPr>
                    </a:p>
                  </a:txBody>
                  <a:tcPr marL="68580" marR="68580" marT="0" marB="0"/>
                </a:tc>
                <a:tc>
                  <a:txBody>
                    <a:bodyPr/>
                    <a:lstStyle/>
                    <a:p>
                      <a:pPr marL="367665" marR="180975" algn="ctr">
                        <a:spcAft>
                          <a:spcPts val="0"/>
                        </a:spcAft>
                      </a:pPr>
                      <a:r>
                        <a:rPr lang="ru-RU" sz="2000" i="0" kern="0" dirty="0">
                          <a:solidFill>
                            <a:schemeClr val="bg1"/>
                          </a:solidFill>
                          <a:effectLst>
                            <a:outerShdw blurRad="38100" dist="38100" dir="2700000" algn="tl">
                              <a:srgbClr val="000000">
                                <a:alpha val="43137"/>
                              </a:srgbClr>
                            </a:outerShdw>
                          </a:effectLst>
                        </a:rPr>
                        <a:t>Описание действий</a:t>
                      </a:r>
                      <a:endParaRPr lang="ru-RU" sz="2000" b="1" i="0" kern="0" dirty="0">
                        <a:solidFill>
                          <a:schemeClr val="bg1"/>
                        </a:solidFill>
                        <a:effectLst>
                          <a:outerShdw blurRad="38100" dist="38100" dir="2700000" algn="tl">
                            <a:srgbClr val="000000">
                              <a:alpha val="43137"/>
                            </a:srgbClr>
                          </a:outerShdw>
                        </a:effectLst>
                        <a:latin typeface="Calibri"/>
                        <a:ea typeface="Times New Roman"/>
                      </a:endParaRPr>
                    </a:p>
                  </a:txBody>
                  <a:tcPr marL="68580" marR="68580" marT="0" marB="0"/>
                </a:tc>
                <a:extLst>
                  <a:ext uri="{0D108BD9-81ED-4DB2-BD59-A6C34878D82A}">
                    <a16:rowId xmlns:a16="http://schemas.microsoft.com/office/drawing/2014/main" val="10000"/>
                  </a:ext>
                </a:extLst>
              </a:tr>
              <a:tr h="0">
                <a:tc>
                  <a:txBody>
                    <a:bodyPr/>
                    <a:lstStyle/>
                    <a:p>
                      <a:pPr marL="367665" marR="180975" algn="just">
                        <a:spcAft>
                          <a:spcPts val="0"/>
                        </a:spcAft>
                      </a:pPr>
                      <a:r>
                        <a:rPr lang="ru-RU" sz="1000" kern="0" dirty="0">
                          <a:effectLst/>
                        </a:rPr>
                        <a:t>1</a:t>
                      </a:r>
                      <a:endParaRPr lang="ru-RU" sz="1000" b="1" kern="0" dirty="0">
                        <a:effectLst/>
                        <a:latin typeface="Calibri"/>
                        <a:ea typeface="Times New Roman"/>
                      </a:endParaRPr>
                    </a:p>
                  </a:txBody>
                  <a:tcPr marL="68580" marR="68580" marT="0" marB="0"/>
                </a:tc>
                <a:tc>
                  <a:txBody>
                    <a:bodyPr/>
                    <a:lstStyle/>
                    <a:p>
                      <a:pPr marL="367665" marR="180975" algn="ctr">
                        <a:spcAft>
                          <a:spcPts val="0"/>
                        </a:spcAft>
                      </a:pPr>
                      <a:r>
                        <a:rPr lang="ru-RU" sz="1600" b="1" i="0" kern="0" dirty="0">
                          <a:solidFill>
                            <a:srgbClr val="C00000"/>
                          </a:solidFill>
                          <a:effectLst/>
                        </a:rPr>
                        <a:t>Вступление в контакт, установление доверительных отношений</a:t>
                      </a:r>
                      <a:endParaRPr lang="ru-RU" sz="1600" b="1" i="0" kern="0" dirty="0">
                        <a:solidFill>
                          <a:srgbClr val="C00000"/>
                        </a:solidFill>
                        <a:effectLst/>
                        <a:latin typeface="Calibri"/>
                        <a:ea typeface="Times New Roman"/>
                      </a:endParaRPr>
                    </a:p>
                  </a:txBody>
                  <a:tcPr marL="68580" marR="68580" marT="0" marB="0"/>
                </a:tc>
                <a:tc>
                  <a:txBody>
                    <a:bodyPr/>
                    <a:lstStyle/>
                    <a:p>
                      <a:pPr marL="173038" marR="180975" indent="0" algn="just">
                        <a:spcAft>
                          <a:spcPts val="0"/>
                        </a:spcAft>
                      </a:pPr>
                      <a:r>
                        <a:rPr lang="ru-RU" sz="1600" b="1" kern="0" dirty="0">
                          <a:effectLst/>
                        </a:rPr>
                        <a:t>Создание условий для оказания психологической помощи и поддержки </a:t>
                      </a:r>
                      <a:r>
                        <a:rPr lang="ru-RU" sz="1600" b="1" kern="0" dirty="0" smtClean="0">
                          <a:effectLst/>
                        </a:rPr>
                        <a:t>клиенту </a:t>
                      </a:r>
                      <a:r>
                        <a:rPr lang="ru-RU" sz="1600" b="1" kern="0" dirty="0">
                          <a:effectLst/>
                        </a:rPr>
                        <a:t>через выстраивание доверительного контакта </a:t>
                      </a:r>
                      <a:endParaRPr lang="ru-RU" sz="1600" b="1" kern="0" dirty="0">
                        <a:effectLst/>
                        <a:latin typeface="Calibri"/>
                        <a:ea typeface="Times New Roman"/>
                      </a:endParaRPr>
                    </a:p>
                  </a:txBody>
                  <a:tcPr marL="68580" marR="68580" marT="0" marB="0"/>
                </a:tc>
                <a:tc>
                  <a:txBody>
                    <a:bodyPr/>
                    <a:lstStyle/>
                    <a:p>
                      <a:pPr marL="342900" marR="180975" lvl="0" indent="-342900" algn="just">
                        <a:spcAft>
                          <a:spcPts val="0"/>
                        </a:spcAft>
                        <a:buFont typeface="+mj-lt"/>
                        <a:buAutoNum type="arabicPeriod"/>
                      </a:pPr>
                      <a:r>
                        <a:rPr lang="ru-RU" sz="1600" i="1" kern="0" dirty="0">
                          <a:effectLst/>
                        </a:rPr>
                        <a:t>Активное </a:t>
                      </a:r>
                      <a:r>
                        <a:rPr lang="ru-RU" sz="1600" i="1" kern="0" dirty="0" smtClean="0">
                          <a:effectLst/>
                        </a:rPr>
                        <a:t>слушание</a:t>
                      </a:r>
                      <a:endParaRPr lang="ru-RU" sz="1600" i="1" kern="0" dirty="0">
                        <a:effectLst/>
                      </a:endParaRPr>
                    </a:p>
                    <a:p>
                      <a:pPr marL="342900" marR="180975" lvl="0" indent="-342900" algn="just">
                        <a:spcAft>
                          <a:spcPts val="0"/>
                        </a:spcAft>
                        <a:buFont typeface="+mj-lt"/>
                        <a:buAutoNum type="arabicPeriod"/>
                      </a:pPr>
                      <a:r>
                        <a:rPr lang="ru-RU" sz="1600" i="1" kern="0" dirty="0">
                          <a:effectLst/>
                        </a:rPr>
                        <a:t>Старайтесь демонстрировать свое спокойствие, не проявляйте ярких эмоций</a:t>
                      </a:r>
                    </a:p>
                    <a:p>
                      <a:pPr marL="342900" marR="180975" lvl="0" indent="-342900" algn="just">
                        <a:spcAft>
                          <a:spcPts val="0"/>
                        </a:spcAft>
                        <a:buFont typeface="+mj-lt"/>
                        <a:buAutoNum type="arabicPeriod"/>
                      </a:pPr>
                      <a:r>
                        <a:rPr lang="ru-RU" sz="1600" i="1" kern="0" dirty="0">
                          <a:effectLst/>
                        </a:rPr>
                        <a:t>Говорите короткими фразами, уверенно, сократите свою речевую активность, снизьте громкость речи, </a:t>
                      </a:r>
                      <a:r>
                        <a:rPr lang="ru-RU" sz="1600" i="1" kern="0" dirty="0" smtClean="0">
                          <a:effectLst/>
                        </a:rPr>
                        <a:t>и темп</a:t>
                      </a:r>
                      <a:endParaRPr lang="ru-RU" sz="1600" i="1" kern="0" dirty="0">
                        <a:effectLst/>
                      </a:endParaRPr>
                    </a:p>
                    <a:p>
                      <a:pPr marL="342900" marR="180975" lvl="0" indent="-342900" algn="just">
                        <a:spcAft>
                          <a:spcPts val="0"/>
                        </a:spcAft>
                        <a:buFont typeface="+mj-lt"/>
                        <a:buAutoNum type="arabicPeriod"/>
                      </a:pPr>
                      <a:r>
                        <a:rPr lang="ru-RU" sz="1600" i="1" kern="0" dirty="0">
                          <a:effectLst/>
                        </a:rPr>
                        <a:t>Не потакайте желаниям. Здесь важна поддержка, внимание, выслушивание, заинтересованность</a:t>
                      </a:r>
                      <a:endParaRPr lang="ru-RU" sz="1600" b="1" i="1" kern="0" dirty="0">
                        <a:effectLst/>
                        <a:latin typeface="Calibri"/>
                        <a:ea typeface="Times New Roman"/>
                      </a:endParaRPr>
                    </a:p>
                  </a:txBody>
                  <a:tcPr marL="68580" marR="68580" marT="0" marB="0"/>
                </a:tc>
                <a:extLst>
                  <a:ext uri="{0D108BD9-81ED-4DB2-BD59-A6C34878D82A}">
                    <a16:rowId xmlns:a16="http://schemas.microsoft.com/office/drawing/2014/main" val="10001"/>
                  </a:ext>
                </a:extLst>
              </a:tr>
            </a:tbl>
          </a:graphicData>
        </a:graphic>
      </p:graphicFrame>
      <p:sp>
        <p:nvSpPr>
          <p:cNvPr id="3" name="Прямоугольник 2"/>
          <p:cNvSpPr/>
          <p:nvPr/>
        </p:nvSpPr>
        <p:spPr>
          <a:xfrm>
            <a:off x="6975573" y="180466"/>
            <a:ext cx="5046766" cy="369332"/>
          </a:xfrm>
          <a:prstGeom prst="rect">
            <a:avLst/>
          </a:prstGeom>
        </p:spPr>
        <p:txBody>
          <a:bodyPr wrap="none">
            <a:spAutoFit/>
          </a:bodyPr>
          <a:lstStyle/>
          <a:p>
            <a:r>
              <a:rPr lang="ru-RU" b="1" dirty="0">
                <a:solidFill>
                  <a:srgbClr val="002060"/>
                </a:solidFill>
                <a:latin typeface="Times New Roman" panose="02020603050405020304" pitchFamily="18" charset="0"/>
                <a:cs typeface="Times New Roman" panose="02020603050405020304" pitchFamily="18" charset="0"/>
              </a:rPr>
              <a:t>Алгоритм оказания психологической помощи </a:t>
            </a:r>
            <a:endParaRPr lang="ru-RU" dirty="0">
              <a:solidFill>
                <a:srgbClr val="002060"/>
              </a:solidFill>
            </a:endParaRPr>
          </a:p>
        </p:txBody>
      </p:sp>
      <p:graphicFrame>
        <p:nvGraphicFramePr>
          <p:cNvPr id="6" name="Схема 5"/>
          <p:cNvGraphicFramePr/>
          <p:nvPr>
            <p:extLst>
              <p:ext uri="{D42A27DB-BD31-4B8C-83A1-F6EECF244321}">
                <p14:modId xmlns:p14="http://schemas.microsoft.com/office/powerpoint/2010/main" val="3468028772"/>
              </p:ext>
            </p:extLst>
          </p:nvPr>
        </p:nvGraphicFramePr>
        <p:xfrm>
          <a:off x="-1666754" y="3164681"/>
          <a:ext cx="8877782" cy="34997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19292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349865431"/>
              </p:ext>
            </p:extLst>
          </p:nvPr>
        </p:nvGraphicFramePr>
        <p:xfrm>
          <a:off x="266218" y="694792"/>
          <a:ext cx="11756121" cy="2332374"/>
        </p:xfrm>
        <a:graphic>
          <a:graphicData uri="http://schemas.openxmlformats.org/drawingml/2006/table">
            <a:tbl>
              <a:tblPr firstRow="1" firstCol="1" bandRow="1">
                <a:tableStyleId>{5C22544A-7EE6-4342-B048-85BDC9FD1C3A}</a:tableStyleId>
              </a:tblPr>
              <a:tblGrid>
                <a:gridCol w="451099">
                  <a:extLst>
                    <a:ext uri="{9D8B030D-6E8A-4147-A177-3AD203B41FA5}">
                      <a16:colId xmlns:a16="http://schemas.microsoft.com/office/drawing/2014/main" val="20000"/>
                    </a:ext>
                  </a:extLst>
                </a:gridCol>
                <a:gridCol w="2280526">
                  <a:extLst>
                    <a:ext uri="{9D8B030D-6E8A-4147-A177-3AD203B41FA5}">
                      <a16:colId xmlns:a16="http://schemas.microsoft.com/office/drawing/2014/main" val="20001"/>
                    </a:ext>
                  </a:extLst>
                </a:gridCol>
                <a:gridCol w="3573179">
                  <a:extLst>
                    <a:ext uri="{9D8B030D-6E8A-4147-A177-3AD203B41FA5}">
                      <a16:colId xmlns:a16="http://schemas.microsoft.com/office/drawing/2014/main" val="20002"/>
                    </a:ext>
                  </a:extLst>
                </a:gridCol>
                <a:gridCol w="5451317">
                  <a:extLst>
                    <a:ext uri="{9D8B030D-6E8A-4147-A177-3AD203B41FA5}">
                      <a16:colId xmlns:a16="http://schemas.microsoft.com/office/drawing/2014/main" val="20003"/>
                    </a:ext>
                  </a:extLst>
                </a:gridCol>
              </a:tblGrid>
              <a:tr h="381654">
                <a:tc>
                  <a:txBody>
                    <a:bodyPr/>
                    <a:lstStyle/>
                    <a:p>
                      <a:pPr marL="367665" marR="180975" algn="ctr">
                        <a:spcAft>
                          <a:spcPts val="0"/>
                        </a:spcAft>
                      </a:pPr>
                      <a:r>
                        <a:rPr lang="ru-RU" sz="2000" i="0" kern="0" dirty="0">
                          <a:solidFill>
                            <a:schemeClr val="bg1"/>
                          </a:solidFill>
                          <a:effectLst>
                            <a:outerShdw blurRad="38100" dist="38100" dir="2700000" algn="tl">
                              <a:srgbClr val="000000">
                                <a:alpha val="43137"/>
                              </a:srgbClr>
                            </a:outerShdw>
                          </a:effectLst>
                        </a:rPr>
                        <a:t>№</a:t>
                      </a:r>
                      <a:endParaRPr lang="ru-RU" sz="2000" b="1" i="0" kern="0" dirty="0">
                        <a:solidFill>
                          <a:schemeClr val="bg1"/>
                        </a:solidFill>
                        <a:effectLst>
                          <a:outerShdw blurRad="38100" dist="38100" dir="2700000" algn="tl">
                            <a:srgbClr val="000000">
                              <a:alpha val="43137"/>
                            </a:srgbClr>
                          </a:outerShdw>
                        </a:effectLst>
                        <a:latin typeface="Calibri"/>
                        <a:ea typeface="Times New Roman"/>
                      </a:endParaRPr>
                    </a:p>
                  </a:txBody>
                  <a:tcPr marL="68580" marR="68580" marT="0" marB="0"/>
                </a:tc>
                <a:tc>
                  <a:txBody>
                    <a:bodyPr/>
                    <a:lstStyle/>
                    <a:p>
                      <a:pPr marL="367665" marR="180975" algn="ctr">
                        <a:spcAft>
                          <a:spcPts val="0"/>
                        </a:spcAft>
                      </a:pPr>
                      <a:r>
                        <a:rPr lang="ru-RU" sz="2000" i="0" kern="0" dirty="0">
                          <a:solidFill>
                            <a:schemeClr val="bg1"/>
                          </a:solidFill>
                          <a:effectLst>
                            <a:outerShdw blurRad="38100" dist="38100" dir="2700000" algn="tl">
                              <a:srgbClr val="000000">
                                <a:alpha val="43137"/>
                              </a:srgbClr>
                            </a:outerShdw>
                          </a:effectLst>
                        </a:rPr>
                        <a:t>Этап</a:t>
                      </a:r>
                      <a:endParaRPr lang="ru-RU" sz="2000" b="1" i="0" kern="0" dirty="0">
                        <a:solidFill>
                          <a:schemeClr val="bg1"/>
                        </a:solidFill>
                        <a:effectLst>
                          <a:outerShdw blurRad="38100" dist="38100" dir="2700000" algn="tl">
                            <a:srgbClr val="000000">
                              <a:alpha val="43137"/>
                            </a:srgbClr>
                          </a:outerShdw>
                        </a:effectLst>
                        <a:latin typeface="Calibri"/>
                        <a:ea typeface="Times New Roman"/>
                      </a:endParaRPr>
                    </a:p>
                  </a:txBody>
                  <a:tcPr marL="68580" marR="68580" marT="0" marB="0"/>
                </a:tc>
                <a:tc>
                  <a:txBody>
                    <a:bodyPr/>
                    <a:lstStyle/>
                    <a:p>
                      <a:pPr marL="367665" marR="180975" algn="ctr">
                        <a:spcAft>
                          <a:spcPts val="0"/>
                        </a:spcAft>
                      </a:pPr>
                      <a:r>
                        <a:rPr lang="ru-RU" sz="2000" i="0" kern="0" dirty="0">
                          <a:solidFill>
                            <a:schemeClr val="bg1"/>
                          </a:solidFill>
                          <a:effectLst>
                            <a:outerShdw blurRad="38100" dist="38100" dir="2700000" algn="tl">
                              <a:srgbClr val="000000">
                                <a:alpha val="43137"/>
                              </a:srgbClr>
                            </a:outerShdw>
                          </a:effectLst>
                        </a:rPr>
                        <a:t>Цель</a:t>
                      </a:r>
                      <a:endParaRPr lang="ru-RU" sz="2000" b="1" i="0" kern="0" dirty="0">
                        <a:solidFill>
                          <a:schemeClr val="bg1"/>
                        </a:solidFill>
                        <a:effectLst>
                          <a:outerShdw blurRad="38100" dist="38100" dir="2700000" algn="tl">
                            <a:srgbClr val="000000">
                              <a:alpha val="43137"/>
                            </a:srgbClr>
                          </a:outerShdw>
                        </a:effectLst>
                        <a:latin typeface="Calibri"/>
                        <a:ea typeface="Times New Roman"/>
                      </a:endParaRPr>
                    </a:p>
                  </a:txBody>
                  <a:tcPr marL="68580" marR="68580" marT="0" marB="0"/>
                </a:tc>
                <a:tc>
                  <a:txBody>
                    <a:bodyPr/>
                    <a:lstStyle/>
                    <a:p>
                      <a:pPr marL="367665" marR="180975" algn="ctr">
                        <a:spcAft>
                          <a:spcPts val="0"/>
                        </a:spcAft>
                      </a:pPr>
                      <a:r>
                        <a:rPr lang="ru-RU" sz="2000" i="0" kern="0" dirty="0">
                          <a:solidFill>
                            <a:schemeClr val="bg1"/>
                          </a:solidFill>
                          <a:effectLst>
                            <a:outerShdw blurRad="38100" dist="38100" dir="2700000" algn="tl">
                              <a:srgbClr val="000000">
                                <a:alpha val="43137"/>
                              </a:srgbClr>
                            </a:outerShdw>
                          </a:effectLst>
                        </a:rPr>
                        <a:t>Описание действий</a:t>
                      </a:r>
                      <a:endParaRPr lang="ru-RU" sz="2000" b="1" i="0" kern="0" dirty="0">
                        <a:solidFill>
                          <a:schemeClr val="bg1"/>
                        </a:solidFill>
                        <a:effectLst>
                          <a:outerShdw blurRad="38100" dist="38100" dir="2700000" algn="tl">
                            <a:srgbClr val="000000">
                              <a:alpha val="43137"/>
                            </a:srgbClr>
                          </a:outerShdw>
                        </a:effectLst>
                        <a:latin typeface="Calibri"/>
                        <a:ea typeface="Times New Roman"/>
                      </a:endParaRPr>
                    </a:p>
                  </a:txBody>
                  <a:tcPr marL="68580" marR="68580" marT="0" marB="0"/>
                </a:tc>
                <a:extLst>
                  <a:ext uri="{0D108BD9-81ED-4DB2-BD59-A6C34878D82A}">
                    <a16:rowId xmlns:a16="http://schemas.microsoft.com/office/drawing/2014/main" val="10000"/>
                  </a:ext>
                </a:extLst>
              </a:tr>
              <a:tr h="0">
                <a:tc>
                  <a:txBody>
                    <a:bodyPr/>
                    <a:lstStyle/>
                    <a:p>
                      <a:pPr marL="367665" marR="180975" algn="just">
                        <a:spcAft>
                          <a:spcPts val="0"/>
                        </a:spcAft>
                      </a:pPr>
                      <a:r>
                        <a:rPr lang="ru-RU" sz="1000" kern="0" dirty="0">
                          <a:effectLst/>
                        </a:rPr>
                        <a:t>1</a:t>
                      </a:r>
                      <a:endParaRPr lang="ru-RU" sz="1000" b="1" kern="0" dirty="0">
                        <a:effectLst/>
                        <a:latin typeface="Calibri"/>
                        <a:ea typeface="Times New Roman"/>
                      </a:endParaRPr>
                    </a:p>
                  </a:txBody>
                  <a:tcPr marL="68580" marR="68580" marT="0" marB="0"/>
                </a:tc>
                <a:tc>
                  <a:txBody>
                    <a:bodyPr/>
                    <a:lstStyle/>
                    <a:p>
                      <a:pPr marL="367665" marR="180975" algn="ctr">
                        <a:spcAft>
                          <a:spcPts val="0"/>
                        </a:spcAft>
                      </a:pPr>
                      <a:r>
                        <a:rPr lang="ru-RU" sz="1600" b="1" i="0" kern="0" dirty="0">
                          <a:solidFill>
                            <a:srgbClr val="C00000"/>
                          </a:solidFill>
                          <a:effectLst/>
                        </a:rPr>
                        <a:t>Вступление в контакт, установление доверительных отношений</a:t>
                      </a:r>
                      <a:endParaRPr lang="ru-RU" sz="1600" b="1" i="0" kern="0" dirty="0">
                        <a:solidFill>
                          <a:srgbClr val="C00000"/>
                        </a:solidFill>
                        <a:effectLst/>
                        <a:latin typeface="Calibri"/>
                        <a:ea typeface="Times New Roman"/>
                      </a:endParaRPr>
                    </a:p>
                  </a:txBody>
                  <a:tcPr marL="68580" marR="68580" marT="0" marB="0"/>
                </a:tc>
                <a:tc>
                  <a:txBody>
                    <a:bodyPr/>
                    <a:lstStyle/>
                    <a:p>
                      <a:pPr marL="173038" marR="180975" indent="0" algn="just">
                        <a:spcAft>
                          <a:spcPts val="0"/>
                        </a:spcAft>
                      </a:pPr>
                      <a:r>
                        <a:rPr lang="ru-RU" sz="1600" b="1" kern="0" dirty="0">
                          <a:effectLst/>
                        </a:rPr>
                        <a:t>Создание условий для оказания психологической помощи и поддержки </a:t>
                      </a:r>
                      <a:r>
                        <a:rPr lang="ru-RU" sz="1600" b="1" kern="0" dirty="0" smtClean="0">
                          <a:effectLst/>
                        </a:rPr>
                        <a:t>клиенту </a:t>
                      </a:r>
                      <a:r>
                        <a:rPr lang="ru-RU" sz="1600" b="1" kern="0" dirty="0">
                          <a:effectLst/>
                        </a:rPr>
                        <a:t>через выстраивание доверительного контакта </a:t>
                      </a:r>
                      <a:endParaRPr lang="ru-RU" sz="1600" b="1" kern="0" dirty="0">
                        <a:effectLst/>
                        <a:latin typeface="Calibri"/>
                        <a:ea typeface="Times New Roman"/>
                      </a:endParaRPr>
                    </a:p>
                  </a:txBody>
                  <a:tcPr marL="68580" marR="68580" marT="0" marB="0"/>
                </a:tc>
                <a:tc>
                  <a:txBody>
                    <a:bodyPr/>
                    <a:lstStyle/>
                    <a:p>
                      <a:pPr marL="342900" marR="180975" lvl="0" indent="-342900" algn="just">
                        <a:spcAft>
                          <a:spcPts val="0"/>
                        </a:spcAft>
                        <a:buFont typeface="+mj-lt"/>
                        <a:buAutoNum type="arabicPeriod"/>
                      </a:pPr>
                      <a:r>
                        <a:rPr lang="ru-RU" sz="1600" i="1" kern="0" dirty="0">
                          <a:effectLst/>
                        </a:rPr>
                        <a:t>Активное </a:t>
                      </a:r>
                      <a:r>
                        <a:rPr lang="ru-RU" sz="1600" i="1" kern="0" dirty="0" smtClean="0">
                          <a:effectLst/>
                        </a:rPr>
                        <a:t>слушание</a:t>
                      </a:r>
                      <a:endParaRPr lang="ru-RU" sz="1600" i="1" kern="0" dirty="0">
                        <a:effectLst/>
                      </a:endParaRPr>
                    </a:p>
                    <a:p>
                      <a:pPr marL="342900" marR="180975" lvl="0" indent="-342900" algn="just">
                        <a:spcAft>
                          <a:spcPts val="0"/>
                        </a:spcAft>
                        <a:buFont typeface="+mj-lt"/>
                        <a:buAutoNum type="arabicPeriod"/>
                      </a:pPr>
                      <a:r>
                        <a:rPr lang="ru-RU" sz="1600" i="1" kern="0" dirty="0">
                          <a:effectLst/>
                        </a:rPr>
                        <a:t>Старайтесь демонстрировать свое спокойствие, не проявляйте ярких эмоций</a:t>
                      </a:r>
                    </a:p>
                    <a:p>
                      <a:pPr marL="342900" marR="180975" lvl="0" indent="-342900" algn="just">
                        <a:spcAft>
                          <a:spcPts val="0"/>
                        </a:spcAft>
                        <a:buFont typeface="+mj-lt"/>
                        <a:buAutoNum type="arabicPeriod"/>
                      </a:pPr>
                      <a:r>
                        <a:rPr lang="ru-RU" sz="1600" i="1" kern="0" dirty="0">
                          <a:effectLst/>
                        </a:rPr>
                        <a:t>Говорите короткими фразами, уверенно, сократите свою речевую активность, снизьте громкость речи, </a:t>
                      </a:r>
                      <a:r>
                        <a:rPr lang="ru-RU" sz="1600" i="1" kern="0" dirty="0" smtClean="0">
                          <a:effectLst/>
                        </a:rPr>
                        <a:t>и темп</a:t>
                      </a:r>
                      <a:endParaRPr lang="ru-RU" sz="1600" i="1" kern="0" dirty="0">
                        <a:effectLst/>
                      </a:endParaRPr>
                    </a:p>
                    <a:p>
                      <a:pPr marL="342900" marR="180975" lvl="0" indent="-342900" algn="just">
                        <a:spcAft>
                          <a:spcPts val="0"/>
                        </a:spcAft>
                        <a:buFont typeface="+mj-lt"/>
                        <a:buAutoNum type="arabicPeriod"/>
                      </a:pPr>
                      <a:r>
                        <a:rPr lang="ru-RU" sz="1600" i="1" kern="0" dirty="0">
                          <a:effectLst/>
                        </a:rPr>
                        <a:t>Не потакайте желаниям. Здесь важна поддержка, внимание, выслушивание, заинтересованность</a:t>
                      </a:r>
                      <a:endParaRPr lang="ru-RU" sz="1600" b="1" i="1" kern="0" dirty="0">
                        <a:effectLst/>
                        <a:latin typeface="Calibri"/>
                        <a:ea typeface="Times New Roman"/>
                      </a:endParaRPr>
                    </a:p>
                  </a:txBody>
                  <a:tcPr marL="68580" marR="68580" marT="0" marB="0"/>
                </a:tc>
                <a:extLst>
                  <a:ext uri="{0D108BD9-81ED-4DB2-BD59-A6C34878D82A}">
                    <a16:rowId xmlns:a16="http://schemas.microsoft.com/office/drawing/2014/main" val="10001"/>
                  </a:ext>
                </a:extLst>
              </a:tr>
            </a:tbl>
          </a:graphicData>
        </a:graphic>
      </p:graphicFrame>
      <p:sp>
        <p:nvSpPr>
          <p:cNvPr id="3" name="Прямоугольник 2"/>
          <p:cNvSpPr/>
          <p:nvPr/>
        </p:nvSpPr>
        <p:spPr>
          <a:xfrm>
            <a:off x="6975573" y="180466"/>
            <a:ext cx="5046766" cy="369332"/>
          </a:xfrm>
          <a:prstGeom prst="rect">
            <a:avLst/>
          </a:prstGeom>
        </p:spPr>
        <p:txBody>
          <a:bodyPr wrap="none">
            <a:spAutoFit/>
          </a:bodyPr>
          <a:lstStyle/>
          <a:p>
            <a:r>
              <a:rPr lang="ru-RU" b="1" dirty="0">
                <a:solidFill>
                  <a:srgbClr val="002060"/>
                </a:solidFill>
                <a:latin typeface="Times New Roman" panose="02020603050405020304" pitchFamily="18" charset="0"/>
                <a:cs typeface="Times New Roman" panose="02020603050405020304" pitchFamily="18" charset="0"/>
              </a:rPr>
              <a:t>Алгоритм оказания психологической помощи </a:t>
            </a:r>
            <a:endParaRPr lang="ru-RU" dirty="0">
              <a:solidFill>
                <a:srgbClr val="002060"/>
              </a:solidFill>
            </a:endParaRPr>
          </a:p>
        </p:txBody>
      </p:sp>
      <p:sp>
        <p:nvSpPr>
          <p:cNvPr id="4" name="Прямоугольник 3"/>
          <p:cNvSpPr/>
          <p:nvPr/>
        </p:nvSpPr>
        <p:spPr>
          <a:xfrm>
            <a:off x="6567854" y="3164681"/>
            <a:ext cx="5454485" cy="3570208"/>
          </a:xfrm>
          <a:prstGeom prst="rect">
            <a:avLst/>
          </a:prstGeom>
        </p:spPr>
        <p:txBody>
          <a:bodyPr wrap="square">
            <a:spAutoFit/>
          </a:bodyPr>
          <a:lstStyle/>
          <a:p>
            <a:r>
              <a:rPr lang="ru-RU" b="1" i="1" dirty="0">
                <a:solidFill>
                  <a:srgbClr val="C00000"/>
                </a:solidFill>
              </a:rPr>
              <a:t>НЕЛЬЗЯ: </a:t>
            </a:r>
          </a:p>
          <a:p>
            <a:pPr marL="358775"/>
            <a:r>
              <a:rPr lang="ru-RU" sz="1600" b="1" i="1" dirty="0" smtClean="0">
                <a:solidFill>
                  <a:srgbClr val="C00000"/>
                </a:solidFill>
              </a:rPr>
              <a:t>«так </a:t>
            </a:r>
            <a:r>
              <a:rPr lang="ru-RU" sz="1600" b="1" i="1" dirty="0">
                <a:solidFill>
                  <a:srgbClr val="C00000"/>
                </a:solidFill>
              </a:rPr>
              <a:t>нельзя», </a:t>
            </a:r>
          </a:p>
          <a:p>
            <a:pPr marL="358775"/>
            <a:r>
              <a:rPr lang="ru-RU" sz="1600" b="1" i="1" dirty="0">
                <a:solidFill>
                  <a:srgbClr val="C00000"/>
                </a:solidFill>
              </a:rPr>
              <a:t>«возьмите себя в руки», </a:t>
            </a:r>
          </a:p>
          <a:p>
            <a:pPr marL="358775"/>
            <a:r>
              <a:rPr lang="ru-RU" sz="1600" b="1" i="1" dirty="0">
                <a:solidFill>
                  <a:srgbClr val="C00000"/>
                </a:solidFill>
              </a:rPr>
              <a:t>«успокойтесь</a:t>
            </a:r>
            <a:r>
              <a:rPr lang="ru-RU" sz="1600" b="1" i="1" dirty="0" smtClean="0">
                <a:solidFill>
                  <a:srgbClr val="C00000"/>
                </a:solidFill>
              </a:rPr>
              <a:t>»,</a:t>
            </a:r>
            <a:endParaRPr lang="ru-RU" sz="1600" b="1" i="1" dirty="0">
              <a:solidFill>
                <a:srgbClr val="C00000"/>
              </a:solidFill>
            </a:endParaRPr>
          </a:p>
          <a:p>
            <a:pPr marL="358775"/>
            <a:r>
              <a:rPr lang="ru-RU" sz="1600" b="1" i="1" dirty="0" smtClean="0">
                <a:solidFill>
                  <a:srgbClr val="C00000"/>
                </a:solidFill>
              </a:rPr>
              <a:t>«на </a:t>
            </a:r>
            <a:r>
              <a:rPr lang="ru-RU" sz="1600" b="1" i="1" dirty="0">
                <a:solidFill>
                  <a:srgbClr val="C00000"/>
                </a:solidFill>
              </a:rPr>
              <a:t>все воля Божья</a:t>
            </a:r>
            <a:r>
              <a:rPr lang="ru-RU" sz="1600" b="1" i="1" dirty="0" smtClean="0">
                <a:solidFill>
                  <a:srgbClr val="C00000"/>
                </a:solidFill>
              </a:rPr>
              <a:t>»,</a:t>
            </a:r>
            <a:endParaRPr lang="ru-RU" sz="1600" b="1" i="1" dirty="0">
              <a:solidFill>
                <a:srgbClr val="C00000"/>
              </a:solidFill>
            </a:endParaRPr>
          </a:p>
          <a:p>
            <a:pPr marL="358775"/>
            <a:r>
              <a:rPr lang="ru-RU" sz="1600" b="1" i="1" dirty="0" smtClean="0">
                <a:solidFill>
                  <a:srgbClr val="C00000"/>
                </a:solidFill>
              </a:rPr>
              <a:t>«мне </a:t>
            </a:r>
            <a:r>
              <a:rPr lang="ru-RU" sz="1600" b="1" i="1" dirty="0">
                <a:solidFill>
                  <a:srgbClr val="C00000"/>
                </a:solidFill>
              </a:rPr>
              <a:t>знакомы ваши чувства</a:t>
            </a:r>
            <a:r>
              <a:rPr lang="ru-RU" sz="1600" b="1" i="1" dirty="0" smtClean="0">
                <a:solidFill>
                  <a:srgbClr val="C00000"/>
                </a:solidFill>
              </a:rPr>
              <a:t>»,</a:t>
            </a:r>
            <a:endParaRPr lang="ru-RU" sz="1600" b="1" i="1" dirty="0">
              <a:solidFill>
                <a:srgbClr val="C00000"/>
              </a:solidFill>
            </a:endParaRPr>
          </a:p>
          <a:p>
            <a:pPr marL="358775"/>
            <a:r>
              <a:rPr lang="ru-RU" sz="1600" b="1" i="1" dirty="0" smtClean="0">
                <a:solidFill>
                  <a:srgbClr val="C00000"/>
                </a:solidFill>
              </a:rPr>
              <a:t>«уже </a:t>
            </a:r>
            <a:r>
              <a:rPr lang="ru-RU" sz="1600" b="1" i="1" dirty="0">
                <a:solidFill>
                  <a:srgbClr val="C00000"/>
                </a:solidFill>
              </a:rPr>
              <a:t>прошло три недели с его (ее) смерти. Вы еще не успокоились</a:t>
            </a:r>
            <a:r>
              <a:rPr lang="ru-RU" sz="1600" b="1" i="1" dirty="0" smtClean="0">
                <a:solidFill>
                  <a:srgbClr val="C00000"/>
                </a:solidFill>
              </a:rPr>
              <a:t>?»</a:t>
            </a:r>
          </a:p>
          <a:p>
            <a:pPr marL="358775"/>
            <a:r>
              <a:rPr lang="ru-RU" sz="1600" b="1" i="1" dirty="0" smtClean="0">
                <a:solidFill>
                  <a:srgbClr val="C00000"/>
                </a:solidFill>
              </a:rPr>
              <a:t>«я понимаю вас»,</a:t>
            </a:r>
            <a:endParaRPr lang="ru-RU" sz="1600" b="1" i="1" dirty="0">
              <a:solidFill>
                <a:srgbClr val="C00000"/>
              </a:solidFill>
            </a:endParaRPr>
          </a:p>
          <a:p>
            <a:pPr marL="358775"/>
            <a:r>
              <a:rPr lang="ru-RU" sz="1600" b="1" i="1" dirty="0" smtClean="0">
                <a:solidFill>
                  <a:srgbClr val="C00000"/>
                </a:solidFill>
              </a:rPr>
              <a:t>«благодарите </a:t>
            </a:r>
            <a:r>
              <a:rPr lang="ru-RU" sz="1600" b="1" i="1" dirty="0">
                <a:solidFill>
                  <a:srgbClr val="C00000"/>
                </a:solidFill>
              </a:rPr>
              <a:t>Бога, что у вас есть дети (ребенок</a:t>
            </a:r>
            <a:r>
              <a:rPr lang="ru-RU" sz="1600" b="1" i="1" dirty="0" smtClean="0">
                <a:solidFill>
                  <a:srgbClr val="C00000"/>
                </a:solidFill>
              </a:rPr>
              <a:t>)»,</a:t>
            </a:r>
            <a:endParaRPr lang="ru-RU" sz="1600" b="1" i="1" dirty="0">
              <a:solidFill>
                <a:srgbClr val="C00000"/>
              </a:solidFill>
            </a:endParaRPr>
          </a:p>
          <a:p>
            <a:pPr marL="358775"/>
            <a:r>
              <a:rPr lang="ru-RU" sz="1600" b="1" i="1" dirty="0">
                <a:solidFill>
                  <a:srgbClr val="C00000"/>
                </a:solidFill>
              </a:rPr>
              <a:t>«Бог выбирает лучших</a:t>
            </a:r>
            <a:r>
              <a:rPr lang="ru-RU" sz="1600" b="1" i="1" dirty="0" smtClean="0">
                <a:solidFill>
                  <a:srgbClr val="C00000"/>
                </a:solidFill>
              </a:rPr>
              <a:t>»,</a:t>
            </a:r>
            <a:endParaRPr lang="ru-RU" sz="1600" b="1" i="1" dirty="0">
              <a:solidFill>
                <a:srgbClr val="C00000"/>
              </a:solidFill>
            </a:endParaRPr>
          </a:p>
          <a:p>
            <a:pPr marL="358775"/>
            <a:r>
              <a:rPr lang="ru-RU" sz="1600" b="1" i="1" dirty="0" smtClean="0">
                <a:solidFill>
                  <a:srgbClr val="C00000"/>
                </a:solidFill>
              </a:rPr>
              <a:t>«он </a:t>
            </a:r>
            <a:r>
              <a:rPr lang="ru-RU" sz="1600" b="1" i="1" dirty="0">
                <a:solidFill>
                  <a:srgbClr val="C00000"/>
                </a:solidFill>
              </a:rPr>
              <a:t>(она) прожил долгую и честную жизнь, и вот пробил его час</a:t>
            </a:r>
            <a:r>
              <a:rPr lang="ru-RU" sz="1600" b="1" i="1" dirty="0" smtClean="0">
                <a:solidFill>
                  <a:srgbClr val="C00000"/>
                </a:solidFill>
              </a:rPr>
              <a:t>»,</a:t>
            </a:r>
            <a:endParaRPr lang="ru-RU" sz="1600" b="1" i="1" dirty="0">
              <a:solidFill>
                <a:srgbClr val="C00000"/>
              </a:solidFill>
            </a:endParaRPr>
          </a:p>
          <a:p>
            <a:pPr marL="358775"/>
            <a:r>
              <a:rPr lang="ru-RU" sz="1600" b="1" i="1" dirty="0" smtClean="0">
                <a:solidFill>
                  <a:srgbClr val="C00000"/>
                </a:solidFill>
              </a:rPr>
              <a:t>«мне </a:t>
            </a:r>
            <a:r>
              <a:rPr lang="ru-RU" sz="1600" b="1" i="1" dirty="0">
                <a:solidFill>
                  <a:srgbClr val="C00000"/>
                </a:solidFill>
              </a:rPr>
              <a:t>очень жаль</a:t>
            </a:r>
            <a:r>
              <a:rPr lang="ru-RU" sz="1600" b="1" i="1" dirty="0" smtClean="0">
                <a:solidFill>
                  <a:srgbClr val="C00000"/>
                </a:solidFill>
              </a:rPr>
              <a:t>».</a:t>
            </a:r>
            <a:endParaRPr lang="ru-RU" sz="1600" b="1" i="1" dirty="0">
              <a:solidFill>
                <a:srgbClr val="C00000"/>
              </a:solidFill>
            </a:endParaRPr>
          </a:p>
        </p:txBody>
      </p:sp>
      <p:graphicFrame>
        <p:nvGraphicFramePr>
          <p:cNvPr id="6" name="Схема 5"/>
          <p:cNvGraphicFramePr/>
          <p:nvPr>
            <p:extLst>
              <p:ext uri="{D42A27DB-BD31-4B8C-83A1-F6EECF244321}">
                <p14:modId xmlns:p14="http://schemas.microsoft.com/office/powerpoint/2010/main" val="1767118546"/>
              </p:ext>
            </p:extLst>
          </p:nvPr>
        </p:nvGraphicFramePr>
        <p:xfrm>
          <a:off x="-1666754" y="3164681"/>
          <a:ext cx="8877782" cy="34997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580296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236210538"/>
              </p:ext>
            </p:extLst>
          </p:nvPr>
        </p:nvGraphicFramePr>
        <p:xfrm>
          <a:off x="266218" y="694792"/>
          <a:ext cx="11756121" cy="3967645"/>
        </p:xfrm>
        <a:graphic>
          <a:graphicData uri="http://schemas.openxmlformats.org/drawingml/2006/table">
            <a:tbl>
              <a:tblPr firstRow="1" firstCol="1" bandRow="1">
                <a:tableStyleId>{5C22544A-7EE6-4342-B048-85BDC9FD1C3A}</a:tableStyleId>
              </a:tblPr>
              <a:tblGrid>
                <a:gridCol w="451099">
                  <a:extLst>
                    <a:ext uri="{9D8B030D-6E8A-4147-A177-3AD203B41FA5}">
                      <a16:colId xmlns:a16="http://schemas.microsoft.com/office/drawing/2014/main" val="20000"/>
                    </a:ext>
                  </a:extLst>
                </a:gridCol>
                <a:gridCol w="2280526">
                  <a:extLst>
                    <a:ext uri="{9D8B030D-6E8A-4147-A177-3AD203B41FA5}">
                      <a16:colId xmlns:a16="http://schemas.microsoft.com/office/drawing/2014/main" val="20001"/>
                    </a:ext>
                  </a:extLst>
                </a:gridCol>
                <a:gridCol w="3573179">
                  <a:extLst>
                    <a:ext uri="{9D8B030D-6E8A-4147-A177-3AD203B41FA5}">
                      <a16:colId xmlns:a16="http://schemas.microsoft.com/office/drawing/2014/main" val="20002"/>
                    </a:ext>
                  </a:extLst>
                </a:gridCol>
                <a:gridCol w="5451317">
                  <a:extLst>
                    <a:ext uri="{9D8B030D-6E8A-4147-A177-3AD203B41FA5}">
                      <a16:colId xmlns:a16="http://schemas.microsoft.com/office/drawing/2014/main" val="20003"/>
                    </a:ext>
                  </a:extLst>
                </a:gridCol>
              </a:tblGrid>
              <a:tr h="370079">
                <a:tc>
                  <a:txBody>
                    <a:bodyPr/>
                    <a:lstStyle/>
                    <a:p>
                      <a:pPr marL="367665" marR="180975" algn="ctr">
                        <a:spcAft>
                          <a:spcPts val="0"/>
                        </a:spcAft>
                      </a:pPr>
                      <a:r>
                        <a:rPr lang="ru-RU" sz="2000" i="0" kern="0" dirty="0">
                          <a:solidFill>
                            <a:schemeClr val="bg1"/>
                          </a:solidFill>
                          <a:effectLst>
                            <a:outerShdw blurRad="38100" dist="38100" dir="2700000" algn="tl">
                              <a:srgbClr val="000000">
                                <a:alpha val="43137"/>
                              </a:srgbClr>
                            </a:outerShdw>
                          </a:effectLst>
                        </a:rPr>
                        <a:t>№</a:t>
                      </a:r>
                      <a:endParaRPr lang="ru-RU" sz="2000" b="1" i="0" kern="0" dirty="0">
                        <a:solidFill>
                          <a:schemeClr val="bg1"/>
                        </a:solidFill>
                        <a:effectLst>
                          <a:outerShdw blurRad="38100" dist="38100" dir="2700000" algn="tl">
                            <a:srgbClr val="000000">
                              <a:alpha val="43137"/>
                            </a:srgbClr>
                          </a:outerShdw>
                        </a:effectLst>
                        <a:latin typeface="Calibri"/>
                        <a:ea typeface="Times New Roman"/>
                      </a:endParaRPr>
                    </a:p>
                  </a:txBody>
                  <a:tcPr marL="68580" marR="68580" marT="0" marB="0"/>
                </a:tc>
                <a:tc>
                  <a:txBody>
                    <a:bodyPr/>
                    <a:lstStyle/>
                    <a:p>
                      <a:pPr marL="367665" marR="180975" algn="ctr">
                        <a:spcAft>
                          <a:spcPts val="0"/>
                        </a:spcAft>
                      </a:pPr>
                      <a:r>
                        <a:rPr lang="ru-RU" sz="2000" i="0" kern="0" dirty="0">
                          <a:solidFill>
                            <a:schemeClr val="bg1"/>
                          </a:solidFill>
                          <a:effectLst>
                            <a:outerShdw blurRad="38100" dist="38100" dir="2700000" algn="tl">
                              <a:srgbClr val="000000">
                                <a:alpha val="43137"/>
                              </a:srgbClr>
                            </a:outerShdw>
                          </a:effectLst>
                        </a:rPr>
                        <a:t>Этап</a:t>
                      </a:r>
                      <a:endParaRPr lang="ru-RU" sz="2000" b="1" i="0" kern="0" dirty="0">
                        <a:solidFill>
                          <a:schemeClr val="bg1"/>
                        </a:solidFill>
                        <a:effectLst>
                          <a:outerShdw blurRad="38100" dist="38100" dir="2700000" algn="tl">
                            <a:srgbClr val="000000">
                              <a:alpha val="43137"/>
                            </a:srgbClr>
                          </a:outerShdw>
                        </a:effectLst>
                        <a:latin typeface="Calibri"/>
                        <a:ea typeface="Times New Roman"/>
                      </a:endParaRPr>
                    </a:p>
                  </a:txBody>
                  <a:tcPr marL="68580" marR="68580" marT="0" marB="0"/>
                </a:tc>
                <a:tc>
                  <a:txBody>
                    <a:bodyPr/>
                    <a:lstStyle/>
                    <a:p>
                      <a:pPr marL="367665" marR="180975" algn="ctr">
                        <a:spcAft>
                          <a:spcPts val="0"/>
                        </a:spcAft>
                      </a:pPr>
                      <a:r>
                        <a:rPr lang="ru-RU" sz="2000" i="0" kern="0" dirty="0">
                          <a:solidFill>
                            <a:schemeClr val="bg1"/>
                          </a:solidFill>
                          <a:effectLst>
                            <a:outerShdw blurRad="38100" dist="38100" dir="2700000" algn="tl">
                              <a:srgbClr val="000000">
                                <a:alpha val="43137"/>
                              </a:srgbClr>
                            </a:outerShdw>
                          </a:effectLst>
                        </a:rPr>
                        <a:t>Цель</a:t>
                      </a:r>
                      <a:endParaRPr lang="ru-RU" sz="2000" b="1" i="0" kern="0" dirty="0">
                        <a:solidFill>
                          <a:schemeClr val="bg1"/>
                        </a:solidFill>
                        <a:effectLst>
                          <a:outerShdw blurRad="38100" dist="38100" dir="2700000" algn="tl">
                            <a:srgbClr val="000000">
                              <a:alpha val="43137"/>
                            </a:srgbClr>
                          </a:outerShdw>
                        </a:effectLst>
                        <a:latin typeface="Calibri"/>
                        <a:ea typeface="Times New Roman"/>
                      </a:endParaRPr>
                    </a:p>
                  </a:txBody>
                  <a:tcPr marL="68580" marR="68580" marT="0" marB="0"/>
                </a:tc>
                <a:tc>
                  <a:txBody>
                    <a:bodyPr/>
                    <a:lstStyle/>
                    <a:p>
                      <a:pPr marL="367665" marR="180975" algn="ctr">
                        <a:spcAft>
                          <a:spcPts val="0"/>
                        </a:spcAft>
                      </a:pPr>
                      <a:r>
                        <a:rPr lang="ru-RU" sz="2000" i="0" kern="0" dirty="0">
                          <a:solidFill>
                            <a:schemeClr val="bg1"/>
                          </a:solidFill>
                          <a:effectLst>
                            <a:outerShdw blurRad="38100" dist="38100" dir="2700000" algn="tl">
                              <a:srgbClr val="000000">
                                <a:alpha val="43137"/>
                              </a:srgbClr>
                            </a:outerShdw>
                          </a:effectLst>
                        </a:rPr>
                        <a:t>Описание действий</a:t>
                      </a:r>
                      <a:endParaRPr lang="ru-RU" sz="2000" b="1" i="0" kern="0" dirty="0">
                        <a:solidFill>
                          <a:schemeClr val="bg1"/>
                        </a:solidFill>
                        <a:effectLst>
                          <a:outerShdw blurRad="38100" dist="38100" dir="2700000" algn="tl">
                            <a:srgbClr val="000000">
                              <a:alpha val="43137"/>
                            </a:srgbClr>
                          </a:outerShdw>
                        </a:effectLst>
                        <a:latin typeface="Calibri"/>
                        <a:ea typeface="Times New Roman"/>
                      </a:endParaRPr>
                    </a:p>
                  </a:txBody>
                  <a:tcPr marL="68580" marR="68580" marT="0" marB="0"/>
                </a:tc>
                <a:extLst>
                  <a:ext uri="{0D108BD9-81ED-4DB2-BD59-A6C34878D82A}">
                    <a16:rowId xmlns:a16="http://schemas.microsoft.com/office/drawing/2014/main" val="10000"/>
                  </a:ext>
                </a:extLst>
              </a:tr>
              <a:tr h="3597566">
                <a:tc>
                  <a:txBody>
                    <a:bodyPr/>
                    <a:lstStyle/>
                    <a:p>
                      <a:pPr marL="367665" marR="180975" algn="just">
                        <a:spcAft>
                          <a:spcPts val="0"/>
                        </a:spcAft>
                      </a:pPr>
                      <a:r>
                        <a:rPr lang="ru-RU" sz="1000" kern="0" dirty="0">
                          <a:effectLst/>
                        </a:rPr>
                        <a:t>1</a:t>
                      </a:r>
                      <a:endParaRPr lang="ru-RU" sz="1000" b="1" kern="0" dirty="0">
                        <a:effectLst/>
                        <a:latin typeface="Calibri"/>
                        <a:ea typeface="Times New Roman"/>
                      </a:endParaRPr>
                    </a:p>
                  </a:txBody>
                  <a:tcPr marL="68580" marR="68580" marT="0" marB="0"/>
                </a:tc>
                <a:tc>
                  <a:txBody>
                    <a:bodyPr/>
                    <a:lstStyle/>
                    <a:p>
                      <a:pPr marL="367665" marR="180975" algn="ctr">
                        <a:spcAft>
                          <a:spcPts val="0"/>
                        </a:spcAft>
                      </a:pPr>
                      <a:r>
                        <a:rPr lang="ru-RU" sz="1600" b="1" i="0" kern="0" dirty="0">
                          <a:solidFill>
                            <a:srgbClr val="C00000"/>
                          </a:solidFill>
                          <a:effectLst/>
                          <a:latin typeface="Calibri"/>
                          <a:ea typeface="Times New Roman"/>
                        </a:rPr>
                        <a:t>Осознание аутентичных эмоций и чувств</a:t>
                      </a:r>
                    </a:p>
                  </a:txBody>
                  <a:tcPr marL="68580" marR="68580" marT="0" marB="0"/>
                </a:tc>
                <a:tc>
                  <a:txBody>
                    <a:bodyPr/>
                    <a:lstStyle/>
                    <a:p>
                      <a:pPr marL="92075" marR="180975" indent="0" algn="just">
                        <a:spcAft>
                          <a:spcPts val="0"/>
                        </a:spcAft>
                      </a:pPr>
                      <a:r>
                        <a:rPr lang="ru-RU" sz="1600" b="1" i="0" kern="0" dirty="0">
                          <a:effectLst/>
                          <a:latin typeface="Calibri"/>
                          <a:ea typeface="Times New Roman"/>
                        </a:rPr>
                        <a:t>Определение выраженности эмоционального состояния </a:t>
                      </a:r>
                      <a:r>
                        <a:rPr lang="ru-RU" sz="1600" b="1" i="0" kern="0" dirty="0" smtClean="0">
                          <a:effectLst/>
                          <a:latin typeface="Calibri"/>
                          <a:ea typeface="Times New Roman"/>
                        </a:rPr>
                        <a:t>клиента</a:t>
                      </a:r>
                      <a:endParaRPr lang="ru-RU" sz="1600" b="1" i="0" kern="0" dirty="0">
                        <a:effectLst/>
                        <a:latin typeface="Calibri"/>
                        <a:ea typeface="Times New Roman"/>
                      </a:endParaRPr>
                    </a:p>
                  </a:txBody>
                  <a:tcPr marL="68580" marR="68580" marT="0" marB="0"/>
                </a:tc>
                <a:tc>
                  <a:txBody>
                    <a:bodyPr/>
                    <a:lstStyle/>
                    <a:p>
                      <a:pPr marL="21590" marR="180975" algn="just">
                        <a:spcAft>
                          <a:spcPts val="0"/>
                        </a:spcAft>
                      </a:pPr>
                      <a:endParaRPr lang="ru-RU" sz="1600" b="1" kern="0" dirty="0">
                        <a:effectLst/>
                        <a:latin typeface="Calibri"/>
                        <a:ea typeface="Times New Roman"/>
                      </a:endParaRPr>
                    </a:p>
                  </a:txBody>
                  <a:tcPr marL="68580" marR="68580" marT="0" marB="0"/>
                </a:tc>
                <a:extLst>
                  <a:ext uri="{0D108BD9-81ED-4DB2-BD59-A6C34878D82A}">
                    <a16:rowId xmlns:a16="http://schemas.microsoft.com/office/drawing/2014/main" val="10001"/>
                  </a:ext>
                </a:extLst>
              </a:tr>
            </a:tbl>
          </a:graphicData>
        </a:graphic>
      </p:graphicFrame>
      <p:sp>
        <p:nvSpPr>
          <p:cNvPr id="3" name="Прямоугольник 2"/>
          <p:cNvSpPr/>
          <p:nvPr/>
        </p:nvSpPr>
        <p:spPr>
          <a:xfrm>
            <a:off x="6975573" y="180466"/>
            <a:ext cx="5046766" cy="369332"/>
          </a:xfrm>
          <a:prstGeom prst="rect">
            <a:avLst/>
          </a:prstGeom>
        </p:spPr>
        <p:txBody>
          <a:bodyPr wrap="none">
            <a:spAutoFit/>
          </a:bodyPr>
          <a:lstStyle/>
          <a:p>
            <a:r>
              <a:rPr lang="ru-RU" b="1" dirty="0">
                <a:solidFill>
                  <a:srgbClr val="002060"/>
                </a:solidFill>
                <a:latin typeface="Times New Roman" panose="02020603050405020304" pitchFamily="18" charset="0"/>
                <a:cs typeface="Times New Roman" panose="02020603050405020304" pitchFamily="18" charset="0"/>
              </a:rPr>
              <a:t>Алгоритм оказания психологической помощи </a:t>
            </a:r>
            <a:endParaRPr lang="ru-RU" dirty="0">
              <a:solidFill>
                <a:srgbClr val="002060"/>
              </a:solidFill>
            </a:endParaRPr>
          </a:p>
        </p:txBody>
      </p:sp>
    </p:spTree>
    <p:extLst>
      <p:ext uri="{BB962C8B-B14F-4D97-AF65-F5344CB8AC3E}">
        <p14:creationId xmlns:p14="http://schemas.microsoft.com/office/powerpoint/2010/main" val="25114373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9308142"/>
              </p:ext>
            </p:extLst>
          </p:nvPr>
        </p:nvGraphicFramePr>
        <p:xfrm>
          <a:off x="266218" y="694792"/>
          <a:ext cx="11756121" cy="5502294"/>
        </p:xfrm>
        <a:graphic>
          <a:graphicData uri="http://schemas.openxmlformats.org/drawingml/2006/table">
            <a:tbl>
              <a:tblPr firstRow="1" firstCol="1" bandRow="1">
                <a:tableStyleId>{5C22544A-7EE6-4342-B048-85BDC9FD1C3A}</a:tableStyleId>
              </a:tblPr>
              <a:tblGrid>
                <a:gridCol w="451099">
                  <a:extLst>
                    <a:ext uri="{9D8B030D-6E8A-4147-A177-3AD203B41FA5}">
                      <a16:colId xmlns:a16="http://schemas.microsoft.com/office/drawing/2014/main" val="20000"/>
                    </a:ext>
                  </a:extLst>
                </a:gridCol>
                <a:gridCol w="2280526">
                  <a:extLst>
                    <a:ext uri="{9D8B030D-6E8A-4147-A177-3AD203B41FA5}">
                      <a16:colId xmlns:a16="http://schemas.microsoft.com/office/drawing/2014/main" val="20001"/>
                    </a:ext>
                  </a:extLst>
                </a:gridCol>
                <a:gridCol w="3573179">
                  <a:extLst>
                    <a:ext uri="{9D8B030D-6E8A-4147-A177-3AD203B41FA5}">
                      <a16:colId xmlns:a16="http://schemas.microsoft.com/office/drawing/2014/main" val="20002"/>
                    </a:ext>
                  </a:extLst>
                </a:gridCol>
                <a:gridCol w="5451317">
                  <a:extLst>
                    <a:ext uri="{9D8B030D-6E8A-4147-A177-3AD203B41FA5}">
                      <a16:colId xmlns:a16="http://schemas.microsoft.com/office/drawing/2014/main" val="20003"/>
                    </a:ext>
                  </a:extLst>
                </a:gridCol>
              </a:tblGrid>
              <a:tr h="381654">
                <a:tc>
                  <a:txBody>
                    <a:bodyPr/>
                    <a:lstStyle/>
                    <a:p>
                      <a:pPr marL="367665" marR="180975" algn="ctr">
                        <a:spcAft>
                          <a:spcPts val="0"/>
                        </a:spcAft>
                      </a:pPr>
                      <a:r>
                        <a:rPr lang="ru-RU" sz="2000" i="0" kern="0" dirty="0">
                          <a:solidFill>
                            <a:schemeClr val="bg1"/>
                          </a:solidFill>
                          <a:effectLst>
                            <a:outerShdw blurRad="38100" dist="38100" dir="2700000" algn="tl">
                              <a:srgbClr val="000000">
                                <a:alpha val="43137"/>
                              </a:srgbClr>
                            </a:outerShdw>
                          </a:effectLst>
                        </a:rPr>
                        <a:t>№</a:t>
                      </a:r>
                      <a:endParaRPr lang="ru-RU" sz="2000" b="1" i="0" kern="0" dirty="0">
                        <a:solidFill>
                          <a:schemeClr val="bg1"/>
                        </a:solidFill>
                        <a:effectLst>
                          <a:outerShdw blurRad="38100" dist="38100" dir="2700000" algn="tl">
                            <a:srgbClr val="000000">
                              <a:alpha val="43137"/>
                            </a:srgbClr>
                          </a:outerShdw>
                        </a:effectLst>
                        <a:latin typeface="Calibri"/>
                        <a:ea typeface="Times New Roman"/>
                      </a:endParaRPr>
                    </a:p>
                  </a:txBody>
                  <a:tcPr marL="68580" marR="68580" marT="0" marB="0"/>
                </a:tc>
                <a:tc>
                  <a:txBody>
                    <a:bodyPr/>
                    <a:lstStyle/>
                    <a:p>
                      <a:pPr marL="367665" marR="180975" algn="ctr">
                        <a:spcAft>
                          <a:spcPts val="0"/>
                        </a:spcAft>
                      </a:pPr>
                      <a:r>
                        <a:rPr lang="ru-RU" sz="2000" i="0" kern="0" dirty="0">
                          <a:solidFill>
                            <a:schemeClr val="bg1"/>
                          </a:solidFill>
                          <a:effectLst>
                            <a:outerShdw blurRad="38100" dist="38100" dir="2700000" algn="tl">
                              <a:srgbClr val="000000">
                                <a:alpha val="43137"/>
                              </a:srgbClr>
                            </a:outerShdw>
                          </a:effectLst>
                        </a:rPr>
                        <a:t>Этап</a:t>
                      </a:r>
                      <a:endParaRPr lang="ru-RU" sz="2000" b="1" i="0" kern="0" dirty="0">
                        <a:solidFill>
                          <a:schemeClr val="bg1"/>
                        </a:solidFill>
                        <a:effectLst>
                          <a:outerShdw blurRad="38100" dist="38100" dir="2700000" algn="tl">
                            <a:srgbClr val="000000">
                              <a:alpha val="43137"/>
                            </a:srgbClr>
                          </a:outerShdw>
                        </a:effectLst>
                        <a:latin typeface="Calibri"/>
                        <a:ea typeface="Times New Roman"/>
                      </a:endParaRPr>
                    </a:p>
                  </a:txBody>
                  <a:tcPr marL="68580" marR="68580" marT="0" marB="0"/>
                </a:tc>
                <a:tc>
                  <a:txBody>
                    <a:bodyPr/>
                    <a:lstStyle/>
                    <a:p>
                      <a:pPr marL="367665" marR="180975" algn="ctr">
                        <a:spcAft>
                          <a:spcPts val="0"/>
                        </a:spcAft>
                      </a:pPr>
                      <a:r>
                        <a:rPr lang="ru-RU" sz="2000" i="0" kern="0" dirty="0">
                          <a:solidFill>
                            <a:schemeClr val="bg1"/>
                          </a:solidFill>
                          <a:effectLst>
                            <a:outerShdw blurRad="38100" dist="38100" dir="2700000" algn="tl">
                              <a:srgbClr val="000000">
                                <a:alpha val="43137"/>
                              </a:srgbClr>
                            </a:outerShdw>
                          </a:effectLst>
                        </a:rPr>
                        <a:t>Цель</a:t>
                      </a:r>
                      <a:endParaRPr lang="ru-RU" sz="2000" b="1" i="0" kern="0" dirty="0">
                        <a:solidFill>
                          <a:schemeClr val="bg1"/>
                        </a:solidFill>
                        <a:effectLst>
                          <a:outerShdw blurRad="38100" dist="38100" dir="2700000" algn="tl">
                            <a:srgbClr val="000000">
                              <a:alpha val="43137"/>
                            </a:srgbClr>
                          </a:outerShdw>
                        </a:effectLst>
                        <a:latin typeface="Calibri"/>
                        <a:ea typeface="Times New Roman"/>
                      </a:endParaRPr>
                    </a:p>
                  </a:txBody>
                  <a:tcPr marL="68580" marR="68580" marT="0" marB="0"/>
                </a:tc>
                <a:tc>
                  <a:txBody>
                    <a:bodyPr/>
                    <a:lstStyle/>
                    <a:p>
                      <a:pPr marL="367665" marR="180975" algn="ctr">
                        <a:spcAft>
                          <a:spcPts val="0"/>
                        </a:spcAft>
                      </a:pPr>
                      <a:r>
                        <a:rPr lang="ru-RU" sz="2000" i="0" kern="0" dirty="0">
                          <a:solidFill>
                            <a:schemeClr val="bg1"/>
                          </a:solidFill>
                          <a:effectLst>
                            <a:outerShdw blurRad="38100" dist="38100" dir="2700000" algn="tl">
                              <a:srgbClr val="000000">
                                <a:alpha val="43137"/>
                              </a:srgbClr>
                            </a:outerShdw>
                          </a:effectLst>
                        </a:rPr>
                        <a:t>Описание действий</a:t>
                      </a:r>
                      <a:endParaRPr lang="ru-RU" sz="2000" b="1" i="0" kern="0" dirty="0">
                        <a:solidFill>
                          <a:schemeClr val="bg1"/>
                        </a:solidFill>
                        <a:effectLst>
                          <a:outerShdw blurRad="38100" dist="38100" dir="2700000" algn="tl">
                            <a:srgbClr val="000000">
                              <a:alpha val="43137"/>
                            </a:srgbClr>
                          </a:outerShdw>
                        </a:effectLst>
                        <a:latin typeface="Calibri"/>
                        <a:ea typeface="Times New Roman"/>
                      </a:endParaRPr>
                    </a:p>
                  </a:txBody>
                  <a:tcPr marL="68580" marR="68580" marT="0" marB="0"/>
                </a:tc>
                <a:extLst>
                  <a:ext uri="{0D108BD9-81ED-4DB2-BD59-A6C34878D82A}">
                    <a16:rowId xmlns:a16="http://schemas.microsoft.com/office/drawing/2014/main" val="10000"/>
                  </a:ext>
                </a:extLst>
              </a:tr>
              <a:tr h="0">
                <a:tc>
                  <a:txBody>
                    <a:bodyPr/>
                    <a:lstStyle/>
                    <a:p>
                      <a:pPr marL="367665" marR="180975" algn="just">
                        <a:spcAft>
                          <a:spcPts val="0"/>
                        </a:spcAft>
                      </a:pPr>
                      <a:r>
                        <a:rPr lang="ru-RU" sz="1000" kern="0" dirty="0">
                          <a:effectLst/>
                        </a:rPr>
                        <a:t>1</a:t>
                      </a:r>
                      <a:endParaRPr lang="ru-RU" sz="1000" b="1" kern="0" dirty="0">
                        <a:effectLst/>
                        <a:latin typeface="Calibri"/>
                        <a:ea typeface="Times New Roman"/>
                      </a:endParaRPr>
                    </a:p>
                  </a:txBody>
                  <a:tcPr marL="68580" marR="68580" marT="0" marB="0"/>
                </a:tc>
                <a:tc>
                  <a:txBody>
                    <a:bodyPr/>
                    <a:lstStyle/>
                    <a:p>
                      <a:pPr marL="367665" marR="180975" algn="ctr">
                        <a:spcAft>
                          <a:spcPts val="0"/>
                        </a:spcAft>
                      </a:pPr>
                      <a:r>
                        <a:rPr lang="ru-RU" sz="1600" b="1" i="0" kern="0" dirty="0">
                          <a:solidFill>
                            <a:srgbClr val="C00000"/>
                          </a:solidFill>
                          <a:effectLst/>
                          <a:latin typeface="Calibri"/>
                          <a:ea typeface="Times New Roman"/>
                        </a:rPr>
                        <a:t>Осознание аутентичных эмоций и чувств</a:t>
                      </a:r>
                    </a:p>
                  </a:txBody>
                  <a:tcPr marL="68580" marR="68580" marT="0" marB="0"/>
                </a:tc>
                <a:tc>
                  <a:txBody>
                    <a:bodyPr/>
                    <a:lstStyle/>
                    <a:p>
                      <a:pPr marL="92075" marR="180975" indent="0" algn="just">
                        <a:spcAft>
                          <a:spcPts val="0"/>
                        </a:spcAft>
                      </a:pPr>
                      <a:r>
                        <a:rPr lang="ru-RU" sz="1600" b="1" kern="0" dirty="0">
                          <a:effectLst/>
                          <a:latin typeface="Calibri"/>
                          <a:ea typeface="Times New Roman"/>
                        </a:rPr>
                        <a:t>Определение выраженности эмоционального состояния </a:t>
                      </a:r>
                      <a:r>
                        <a:rPr lang="ru-RU" sz="1600" b="1" kern="0" dirty="0" smtClean="0">
                          <a:effectLst/>
                          <a:latin typeface="Calibri"/>
                          <a:ea typeface="Times New Roman"/>
                        </a:rPr>
                        <a:t>клиента</a:t>
                      </a:r>
                      <a:endParaRPr lang="ru-RU" sz="1600" b="1" kern="0" dirty="0">
                        <a:effectLst/>
                        <a:latin typeface="Calibri"/>
                        <a:ea typeface="Times New Roman"/>
                      </a:endParaRPr>
                    </a:p>
                  </a:txBody>
                  <a:tcPr marL="68580" marR="68580" marT="0" marB="0"/>
                </a:tc>
                <a:tc>
                  <a:txBody>
                    <a:bodyPr/>
                    <a:lstStyle/>
                    <a:p>
                      <a:pPr marL="21590" marR="180975" algn="just">
                        <a:spcAft>
                          <a:spcPts val="0"/>
                        </a:spcAft>
                      </a:pPr>
                      <a:r>
                        <a:rPr lang="ru-RU" sz="1600" b="0" kern="0" dirty="0">
                          <a:effectLst/>
                          <a:latin typeface="Calibri"/>
                          <a:ea typeface="Times New Roman"/>
                        </a:rPr>
                        <a:t>«</a:t>
                      </a:r>
                      <a:r>
                        <a:rPr lang="ru-RU" sz="1600" b="0" i="1" kern="0" dirty="0">
                          <a:effectLst/>
                          <a:latin typeface="Calibri"/>
                          <a:ea typeface="Times New Roman"/>
                        </a:rPr>
                        <a:t>Что вы сейчас чувствуете?»</a:t>
                      </a:r>
                      <a:endParaRPr lang="ru-RU" sz="1600" b="1" kern="0" dirty="0">
                        <a:effectLst/>
                        <a:latin typeface="Calibri"/>
                        <a:ea typeface="Times New Roman"/>
                      </a:endParaRPr>
                    </a:p>
                    <a:p>
                      <a:pPr marL="21590" marR="180975" algn="just">
                        <a:spcAft>
                          <a:spcPts val="0"/>
                        </a:spcAft>
                      </a:pPr>
                      <a:r>
                        <a:rPr lang="ru-RU" sz="1600" b="0" kern="0" dirty="0">
                          <a:effectLst/>
                          <a:latin typeface="Calibri"/>
                          <a:ea typeface="Times New Roman"/>
                        </a:rPr>
                        <a:t>Отражение эмоционального состояния:</a:t>
                      </a:r>
                      <a:endParaRPr lang="ru-RU" sz="1600" b="1" kern="0" dirty="0">
                        <a:effectLst/>
                        <a:latin typeface="Calibri"/>
                        <a:ea typeface="Times New Roman"/>
                      </a:endParaRPr>
                    </a:p>
                    <a:p>
                      <a:pPr marL="21590" marR="180975" algn="just">
                        <a:spcAft>
                          <a:spcPts val="0"/>
                        </a:spcAft>
                      </a:pPr>
                      <a:r>
                        <a:rPr lang="ru-RU" sz="1600" b="0" i="1" kern="0" dirty="0">
                          <a:effectLst/>
                          <a:latin typeface="Calibri"/>
                          <a:ea typeface="Times New Roman"/>
                        </a:rPr>
                        <a:t>«В ваших словах я почувствовал сомнение (тревогу, недоверие, беспокойство…)» </a:t>
                      </a:r>
                      <a:endParaRPr lang="ru-RU" sz="1600" b="0" i="1" kern="0" dirty="0" smtClean="0">
                        <a:effectLst/>
                        <a:latin typeface="Calibri"/>
                        <a:ea typeface="Times New Roman"/>
                      </a:endParaRPr>
                    </a:p>
                    <a:p>
                      <a:pPr marL="21590" marR="180975" algn="just">
                        <a:spcAft>
                          <a:spcPts val="0"/>
                        </a:spcAft>
                      </a:pPr>
                      <a:endParaRPr lang="ru-RU" sz="1600" b="0" i="1" kern="0" dirty="0" smtClean="0">
                        <a:effectLst/>
                        <a:latin typeface="Calibri"/>
                        <a:ea typeface="Times New Roman"/>
                      </a:endParaRPr>
                    </a:p>
                    <a:p>
                      <a:pPr marL="21590" marR="180975" algn="l">
                        <a:spcAft>
                          <a:spcPts val="0"/>
                        </a:spcAft>
                      </a:pPr>
                      <a:r>
                        <a:rPr lang="ru-RU" sz="1600" b="0" i="1" kern="0" dirty="0" smtClean="0">
                          <a:effectLst/>
                          <a:latin typeface="+mn-lt"/>
                          <a:ea typeface="Times New Roman"/>
                        </a:rPr>
                        <a:t>«Плачьте, это поможет сейчас снять лишнее</a:t>
                      </a:r>
                      <a:r>
                        <a:rPr lang="ru-RU" sz="1600" b="0" i="1" kern="0" baseline="0" dirty="0" smtClean="0">
                          <a:effectLst/>
                          <a:latin typeface="+mn-lt"/>
                          <a:ea typeface="Times New Roman"/>
                        </a:rPr>
                        <a:t> </a:t>
                      </a:r>
                      <a:r>
                        <a:rPr lang="ru-RU" sz="1600" b="0" i="1" kern="0" dirty="0" smtClean="0">
                          <a:effectLst/>
                          <a:latin typeface="+mn-lt"/>
                          <a:ea typeface="Times New Roman"/>
                        </a:rPr>
                        <a:t>напряжение»</a:t>
                      </a:r>
                      <a:br>
                        <a:rPr lang="ru-RU" sz="1600" b="0" i="1" kern="0" dirty="0" smtClean="0">
                          <a:effectLst/>
                          <a:latin typeface="+mn-lt"/>
                          <a:ea typeface="Times New Roman"/>
                        </a:rPr>
                      </a:br>
                      <a:r>
                        <a:rPr lang="ru-RU" sz="1600" b="0" i="1" kern="0" dirty="0" smtClean="0">
                          <a:effectLst/>
                          <a:latin typeface="+mn-lt"/>
                          <a:ea typeface="Times New Roman"/>
                        </a:rPr>
                        <a:t>«У тебя есть право на свое мнение, на проявление эмоций и чувств»</a:t>
                      </a:r>
                    </a:p>
                    <a:p>
                      <a:pPr marL="21590" marR="180975" algn="l">
                        <a:spcAft>
                          <a:spcPts val="0"/>
                        </a:spcAft>
                      </a:pPr>
                      <a:r>
                        <a:rPr lang="ru-RU" sz="1600" b="0" i="1" kern="0" dirty="0" smtClean="0">
                          <a:effectLst/>
                          <a:latin typeface="+mn-lt"/>
                          <a:ea typeface="Times New Roman"/>
                        </a:rPr>
                        <a:t>«Слезы – это нормальная реакция на данную ситуацию»</a:t>
                      </a:r>
                    </a:p>
                    <a:p>
                      <a:pPr marL="21590" marR="180975" algn="l">
                        <a:spcAft>
                          <a:spcPts val="0"/>
                        </a:spcAft>
                      </a:pPr>
                      <a:r>
                        <a:rPr lang="ru-RU" sz="1600" b="0" i="1" kern="0" dirty="0" smtClean="0">
                          <a:effectLst/>
                          <a:latin typeface="+mn-lt"/>
                          <a:ea typeface="Times New Roman"/>
                        </a:rPr>
                        <a:t>«Это нормальная реакция на ненормальные обстоятельства»</a:t>
                      </a:r>
                    </a:p>
                    <a:p>
                      <a:pPr marL="21590" marR="180975" algn="l">
                        <a:spcAft>
                          <a:spcPts val="0"/>
                        </a:spcAft>
                      </a:pPr>
                      <a:r>
                        <a:rPr lang="ru-RU" sz="1600" b="0" i="1" kern="0" dirty="0" smtClean="0">
                          <a:effectLst/>
                          <a:latin typeface="+mn-lt"/>
                          <a:ea typeface="Times New Roman"/>
                        </a:rPr>
                        <a:t>«Чем я могу помочь?»</a:t>
                      </a:r>
                    </a:p>
                    <a:p>
                      <a:pPr marL="21590" marR="180975" algn="just">
                        <a:spcAft>
                          <a:spcPts val="0"/>
                        </a:spcAft>
                      </a:pPr>
                      <a:r>
                        <a:rPr lang="ru-RU" sz="1600" b="0" i="1" kern="0" dirty="0" smtClean="0">
                          <a:effectLst/>
                          <a:latin typeface="+mn-lt"/>
                          <a:ea typeface="Times New Roman"/>
                        </a:rPr>
                        <a:t>«… (имя) я с Вами, вы не одни, мне бы хотелось бы вам помочь»</a:t>
                      </a:r>
                    </a:p>
                    <a:p>
                      <a:pPr marL="21590" marR="180975" algn="just">
                        <a:spcAft>
                          <a:spcPts val="0"/>
                        </a:spcAft>
                      </a:pPr>
                      <a:r>
                        <a:rPr lang="ru-RU" sz="1600" b="0" i="1" kern="0" dirty="0" smtClean="0">
                          <a:effectLst/>
                          <a:latin typeface="+mn-lt"/>
                          <a:ea typeface="Times New Roman"/>
                        </a:rPr>
                        <a:t> «Вы могли бы рассказать подробнее, что вас беспокоит?»</a:t>
                      </a:r>
                    </a:p>
                    <a:p>
                      <a:pPr marL="21590" marR="180975" algn="just">
                        <a:spcAft>
                          <a:spcPts val="0"/>
                        </a:spcAft>
                      </a:pPr>
                      <a:r>
                        <a:rPr lang="ru-RU" sz="1600" b="1" kern="0" dirty="0" smtClean="0">
                          <a:effectLst/>
                          <a:latin typeface="+mn-lt"/>
                          <a:ea typeface="Times New Roman"/>
                        </a:rPr>
                        <a:t> </a:t>
                      </a:r>
                      <a:endParaRPr lang="ru-RU" sz="1600" b="1" kern="0" dirty="0">
                        <a:effectLst/>
                        <a:latin typeface="Calibri"/>
                        <a:ea typeface="Times New Roman"/>
                      </a:endParaRPr>
                    </a:p>
                    <a:p>
                      <a:pPr marL="21590" marR="180975" algn="just">
                        <a:spcAft>
                          <a:spcPts val="0"/>
                        </a:spcAft>
                      </a:pPr>
                      <a:r>
                        <a:rPr lang="ru-RU" sz="1600" b="1" kern="0" dirty="0">
                          <a:effectLst/>
                          <a:latin typeface="Calibri"/>
                          <a:ea typeface="Times New Roman"/>
                        </a:rPr>
                        <a:t>Специалисту важно сказать о том, что все эти эмоции вполне уместны в данной ситуации и чувствовать их сейчас - это нормально!</a:t>
                      </a:r>
                    </a:p>
                  </a:txBody>
                  <a:tcPr marL="68580" marR="68580" marT="0" marB="0"/>
                </a:tc>
                <a:extLst>
                  <a:ext uri="{0D108BD9-81ED-4DB2-BD59-A6C34878D82A}">
                    <a16:rowId xmlns:a16="http://schemas.microsoft.com/office/drawing/2014/main" val="10001"/>
                  </a:ext>
                </a:extLst>
              </a:tr>
            </a:tbl>
          </a:graphicData>
        </a:graphic>
      </p:graphicFrame>
      <p:sp>
        <p:nvSpPr>
          <p:cNvPr id="3" name="Прямоугольник 2"/>
          <p:cNvSpPr/>
          <p:nvPr/>
        </p:nvSpPr>
        <p:spPr>
          <a:xfrm>
            <a:off x="6975573" y="180466"/>
            <a:ext cx="5046766" cy="369332"/>
          </a:xfrm>
          <a:prstGeom prst="rect">
            <a:avLst/>
          </a:prstGeom>
        </p:spPr>
        <p:txBody>
          <a:bodyPr wrap="none">
            <a:spAutoFit/>
          </a:bodyPr>
          <a:lstStyle/>
          <a:p>
            <a:r>
              <a:rPr lang="ru-RU" b="1" dirty="0">
                <a:solidFill>
                  <a:srgbClr val="002060"/>
                </a:solidFill>
                <a:latin typeface="Times New Roman" panose="02020603050405020304" pitchFamily="18" charset="0"/>
                <a:cs typeface="Times New Roman" panose="02020603050405020304" pitchFamily="18" charset="0"/>
              </a:rPr>
              <a:t>Алгоритм оказания психологической помощи </a:t>
            </a:r>
            <a:endParaRPr lang="ru-RU" dirty="0">
              <a:solidFill>
                <a:srgbClr val="002060"/>
              </a:solidFill>
            </a:endParaRPr>
          </a:p>
        </p:txBody>
      </p:sp>
    </p:spTree>
    <p:extLst>
      <p:ext uri="{BB962C8B-B14F-4D97-AF65-F5344CB8AC3E}">
        <p14:creationId xmlns:p14="http://schemas.microsoft.com/office/powerpoint/2010/main" val="7384651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906202730"/>
              </p:ext>
            </p:extLst>
          </p:nvPr>
        </p:nvGraphicFramePr>
        <p:xfrm>
          <a:off x="266218" y="694792"/>
          <a:ext cx="11756121" cy="5502294"/>
        </p:xfrm>
        <a:graphic>
          <a:graphicData uri="http://schemas.openxmlformats.org/drawingml/2006/table">
            <a:tbl>
              <a:tblPr firstRow="1" firstCol="1" bandRow="1">
                <a:tableStyleId>{5C22544A-7EE6-4342-B048-85BDC9FD1C3A}</a:tableStyleId>
              </a:tblPr>
              <a:tblGrid>
                <a:gridCol w="451099">
                  <a:extLst>
                    <a:ext uri="{9D8B030D-6E8A-4147-A177-3AD203B41FA5}">
                      <a16:colId xmlns:a16="http://schemas.microsoft.com/office/drawing/2014/main" val="20000"/>
                    </a:ext>
                  </a:extLst>
                </a:gridCol>
                <a:gridCol w="2280526">
                  <a:extLst>
                    <a:ext uri="{9D8B030D-6E8A-4147-A177-3AD203B41FA5}">
                      <a16:colId xmlns:a16="http://schemas.microsoft.com/office/drawing/2014/main" val="20001"/>
                    </a:ext>
                  </a:extLst>
                </a:gridCol>
                <a:gridCol w="3573179">
                  <a:extLst>
                    <a:ext uri="{9D8B030D-6E8A-4147-A177-3AD203B41FA5}">
                      <a16:colId xmlns:a16="http://schemas.microsoft.com/office/drawing/2014/main" val="20002"/>
                    </a:ext>
                  </a:extLst>
                </a:gridCol>
                <a:gridCol w="5451317">
                  <a:extLst>
                    <a:ext uri="{9D8B030D-6E8A-4147-A177-3AD203B41FA5}">
                      <a16:colId xmlns:a16="http://schemas.microsoft.com/office/drawing/2014/main" val="20003"/>
                    </a:ext>
                  </a:extLst>
                </a:gridCol>
              </a:tblGrid>
              <a:tr h="381654">
                <a:tc>
                  <a:txBody>
                    <a:bodyPr/>
                    <a:lstStyle/>
                    <a:p>
                      <a:pPr marL="367665" marR="180975" algn="ctr">
                        <a:spcAft>
                          <a:spcPts val="0"/>
                        </a:spcAft>
                      </a:pPr>
                      <a:r>
                        <a:rPr lang="ru-RU" sz="2000" i="0" kern="0" dirty="0">
                          <a:solidFill>
                            <a:schemeClr val="bg1"/>
                          </a:solidFill>
                          <a:effectLst>
                            <a:outerShdw blurRad="38100" dist="38100" dir="2700000" algn="tl">
                              <a:srgbClr val="000000">
                                <a:alpha val="43137"/>
                              </a:srgbClr>
                            </a:outerShdw>
                          </a:effectLst>
                        </a:rPr>
                        <a:t>№</a:t>
                      </a:r>
                      <a:endParaRPr lang="ru-RU" sz="2000" b="1" i="0" kern="0" dirty="0">
                        <a:solidFill>
                          <a:schemeClr val="bg1"/>
                        </a:solidFill>
                        <a:effectLst>
                          <a:outerShdw blurRad="38100" dist="38100" dir="2700000" algn="tl">
                            <a:srgbClr val="000000">
                              <a:alpha val="43137"/>
                            </a:srgbClr>
                          </a:outerShdw>
                        </a:effectLst>
                        <a:latin typeface="Calibri"/>
                        <a:ea typeface="Times New Roman"/>
                      </a:endParaRPr>
                    </a:p>
                  </a:txBody>
                  <a:tcPr marL="68580" marR="68580" marT="0" marB="0"/>
                </a:tc>
                <a:tc>
                  <a:txBody>
                    <a:bodyPr/>
                    <a:lstStyle/>
                    <a:p>
                      <a:pPr marL="367665" marR="180975" algn="ctr">
                        <a:spcAft>
                          <a:spcPts val="0"/>
                        </a:spcAft>
                      </a:pPr>
                      <a:r>
                        <a:rPr lang="ru-RU" sz="2000" i="0" kern="0" dirty="0">
                          <a:solidFill>
                            <a:schemeClr val="bg1"/>
                          </a:solidFill>
                          <a:effectLst>
                            <a:outerShdw blurRad="38100" dist="38100" dir="2700000" algn="tl">
                              <a:srgbClr val="000000">
                                <a:alpha val="43137"/>
                              </a:srgbClr>
                            </a:outerShdw>
                          </a:effectLst>
                        </a:rPr>
                        <a:t>Этап</a:t>
                      </a:r>
                      <a:endParaRPr lang="ru-RU" sz="2000" b="1" i="0" kern="0" dirty="0">
                        <a:solidFill>
                          <a:schemeClr val="bg1"/>
                        </a:solidFill>
                        <a:effectLst>
                          <a:outerShdw blurRad="38100" dist="38100" dir="2700000" algn="tl">
                            <a:srgbClr val="000000">
                              <a:alpha val="43137"/>
                            </a:srgbClr>
                          </a:outerShdw>
                        </a:effectLst>
                        <a:latin typeface="Calibri"/>
                        <a:ea typeface="Times New Roman"/>
                      </a:endParaRPr>
                    </a:p>
                  </a:txBody>
                  <a:tcPr marL="68580" marR="68580" marT="0" marB="0"/>
                </a:tc>
                <a:tc>
                  <a:txBody>
                    <a:bodyPr/>
                    <a:lstStyle/>
                    <a:p>
                      <a:pPr marL="367665" marR="180975" algn="ctr">
                        <a:spcAft>
                          <a:spcPts val="0"/>
                        </a:spcAft>
                      </a:pPr>
                      <a:r>
                        <a:rPr lang="ru-RU" sz="2000" i="0" kern="0" dirty="0">
                          <a:solidFill>
                            <a:schemeClr val="bg1"/>
                          </a:solidFill>
                          <a:effectLst>
                            <a:outerShdw blurRad="38100" dist="38100" dir="2700000" algn="tl">
                              <a:srgbClr val="000000">
                                <a:alpha val="43137"/>
                              </a:srgbClr>
                            </a:outerShdw>
                          </a:effectLst>
                        </a:rPr>
                        <a:t>Цель</a:t>
                      </a:r>
                      <a:endParaRPr lang="ru-RU" sz="2000" b="1" i="0" kern="0" dirty="0">
                        <a:solidFill>
                          <a:schemeClr val="bg1"/>
                        </a:solidFill>
                        <a:effectLst>
                          <a:outerShdw blurRad="38100" dist="38100" dir="2700000" algn="tl">
                            <a:srgbClr val="000000">
                              <a:alpha val="43137"/>
                            </a:srgbClr>
                          </a:outerShdw>
                        </a:effectLst>
                        <a:latin typeface="Calibri"/>
                        <a:ea typeface="Times New Roman"/>
                      </a:endParaRPr>
                    </a:p>
                  </a:txBody>
                  <a:tcPr marL="68580" marR="68580" marT="0" marB="0"/>
                </a:tc>
                <a:tc>
                  <a:txBody>
                    <a:bodyPr/>
                    <a:lstStyle/>
                    <a:p>
                      <a:pPr marL="367665" marR="180975" algn="ctr">
                        <a:spcAft>
                          <a:spcPts val="0"/>
                        </a:spcAft>
                      </a:pPr>
                      <a:r>
                        <a:rPr lang="ru-RU" sz="2000" i="0" kern="0" dirty="0">
                          <a:solidFill>
                            <a:schemeClr val="bg1"/>
                          </a:solidFill>
                          <a:effectLst>
                            <a:outerShdw blurRad="38100" dist="38100" dir="2700000" algn="tl">
                              <a:srgbClr val="000000">
                                <a:alpha val="43137"/>
                              </a:srgbClr>
                            </a:outerShdw>
                          </a:effectLst>
                        </a:rPr>
                        <a:t>Описание действий</a:t>
                      </a:r>
                      <a:endParaRPr lang="ru-RU" sz="2000" b="1" i="0" kern="0" dirty="0">
                        <a:solidFill>
                          <a:schemeClr val="bg1"/>
                        </a:solidFill>
                        <a:effectLst>
                          <a:outerShdw blurRad="38100" dist="38100" dir="2700000" algn="tl">
                            <a:srgbClr val="000000">
                              <a:alpha val="43137"/>
                            </a:srgbClr>
                          </a:outerShdw>
                        </a:effectLst>
                        <a:latin typeface="Calibri"/>
                        <a:ea typeface="Times New Roman"/>
                      </a:endParaRPr>
                    </a:p>
                  </a:txBody>
                  <a:tcPr marL="68580" marR="68580" marT="0" marB="0"/>
                </a:tc>
                <a:extLst>
                  <a:ext uri="{0D108BD9-81ED-4DB2-BD59-A6C34878D82A}">
                    <a16:rowId xmlns:a16="http://schemas.microsoft.com/office/drawing/2014/main" val="10000"/>
                  </a:ext>
                </a:extLst>
              </a:tr>
              <a:tr h="0">
                <a:tc>
                  <a:txBody>
                    <a:bodyPr/>
                    <a:lstStyle/>
                    <a:p>
                      <a:pPr marL="367665" marR="180975" algn="just">
                        <a:spcAft>
                          <a:spcPts val="0"/>
                        </a:spcAft>
                      </a:pPr>
                      <a:r>
                        <a:rPr lang="ru-RU" sz="1000" kern="0" dirty="0">
                          <a:effectLst/>
                        </a:rPr>
                        <a:t>1</a:t>
                      </a:r>
                      <a:endParaRPr lang="ru-RU" sz="1000" b="1" kern="0" dirty="0">
                        <a:effectLst/>
                        <a:latin typeface="Calibri"/>
                        <a:ea typeface="Times New Roman"/>
                      </a:endParaRPr>
                    </a:p>
                  </a:txBody>
                  <a:tcPr marL="68580" marR="68580" marT="0" marB="0"/>
                </a:tc>
                <a:tc>
                  <a:txBody>
                    <a:bodyPr/>
                    <a:lstStyle/>
                    <a:p>
                      <a:pPr marL="367665" marR="180975" algn="ctr">
                        <a:spcAft>
                          <a:spcPts val="0"/>
                        </a:spcAft>
                      </a:pPr>
                      <a:r>
                        <a:rPr lang="ru-RU" sz="1600" b="1" i="0" kern="0" dirty="0">
                          <a:solidFill>
                            <a:srgbClr val="C00000"/>
                          </a:solidFill>
                          <a:effectLst/>
                          <a:latin typeface="Calibri"/>
                          <a:ea typeface="Times New Roman"/>
                        </a:rPr>
                        <a:t>Осознание аутентичных эмоций и чувств</a:t>
                      </a:r>
                    </a:p>
                  </a:txBody>
                  <a:tcPr marL="68580" marR="68580" marT="0" marB="0"/>
                </a:tc>
                <a:tc>
                  <a:txBody>
                    <a:bodyPr/>
                    <a:lstStyle/>
                    <a:p>
                      <a:pPr marL="92075" marR="180975" indent="0" algn="just">
                        <a:spcAft>
                          <a:spcPts val="0"/>
                        </a:spcAft>
                      </a:pPr>
                      <a:r>
                        <a:rPr lang="ru-RU" sz="1600" b="1" kern="0" dirty="0">
                          <a:effectLst/>
                          <a:latin typeface="Calibri"/>
                          <a:ea typeface="Times New Roman"/>
                        </a:rPr>
                        <a:t>Определение выраженности эмоционального состояния </a:t>
                      </a:r>
                      <a:r>
                        <a:rPr lang="ru-RU" sz="1600" b="1" kern="0" dirty="0" smtClean="0">
                          <a:effectLst/>
                          <a:latin typeface="Calibri"/>
                          <a:ea typeface="Times New Roman"/>
                        </a:rPr>
                        <a:t>клиента</a:t>
                      </a:r>
                      <a:endParaRPr lang="ru-RU" sz="1600" b="1" kern="0" dirty="0">
                        <a:effectLst/>
                        <a:latin typeface="Calibri"/>
                        <a:ea typeface="Times New Roman"/>
                      </a:endParaRPr>
                    </a:p>
                  </a:txBody>
                  <a:tcPr marL="68580" marR="68580" marT="0" marB="0"/>
                </a:tc>
                <a:tc>
                  <a:txBody>
                    <a:bodyPr/>
                    <a:lstStyle/>
                    <a:p>
                      <a:pPr marL="21590" marR="180975" algn="just">
                        <a:spcAft>
                          <a:spcPts val="0"/>
                        </a:spcAft>
                      </a:pPr>
                      <a:r>
                        <a:rPr lang="ru-RU" sz="1600" b="0" kern="0" dirty="0">
                          <a:effectLst/>
                          <a:latin typeface="Calibri"/>
                          <a:ea typeface="Times New Roman"/>
                        </a:rPr>
                        <a:t>«</a:t>
                      </a:r>
                      <a:r>
                        <a:rPr lang="ru-RU" sz="1600" b="0" i="1" kern="0" dirty="0">
                          <a:effectLst/>
                          <a:latin typeface="Calibri"/>
                          <a:ea typeface="Times New Roman"/>
                        </a:rPr>
                        <a:t>Что вы сейчас чувствуете?»</a:t>
                      </a:r>
                      <a:endParaRPr lang="ru-RU" sz="1600" b="1" kern="0" dirty="0">
                        <a:effectLst/>
                        <a:latin typeface="Calibri"/>
                        <a:ea typeface="Times New Roman"/>
                      </a:endParaRPr>
                    </a:p>
                    <a:p>
                      <a:pPr marL="21590" marR="180975" algn="just">
                        <a:spcAft>
                          <a:spcPts val="0"/>
                        </a:spcAft>
                      </a:pPr>
                      <a:r>
                        <a:rPr lang="ru-RU" sz="1600" b="0" kern="0" dirty="0">
                          <a:effectLst/>
                          <a:latin typeface="Calibri"/>
                          <a:ea typeface="Times New Roman"/>
                        </a:rPr>
                        <a:t>Отражение эмоционального состояния:</a:t>
                      </a:r>
                      <a:endParaRPr lang="ru-RU" sz="1600" b="1" kern="0" dirty="0">
                        <a:effectLst/>
                        <a:latin typeface="Calibri"/>
                        <a:ea typeface="Times New Roman"/>
                      </a:endParaRPr>
                    </a:p>
                    <a:p>
                      <a:pPr marL="21590" marR="180975" algn="just">
                        <a:spcAft>
                          <a:spcPts val="0"/>
                        </a:spcAft>
                      </a:pPr>
                      <a:r>
                        <a:rPr lang="ru-RU" sz="1600" b="0" i="1" kern="0" dirty="0">
                          <a:effectLst/>
                          <a:latin typeface="Calibri"/>
                          <a:ea typeface="Times New Roman"/>
                        </a:rPr>
                        <a:t>«В ваших словах я почувствовал сомнение (тревогу, недоверие, беспокойство…)» </a:t>
                      </a:r>
                      <a:endParaRPr lang="ru-RU" sz="1600" b="0" i="1" kern="0" dirty="0" smtClean="0">
                        <a:effectLst/>
                        <a:latin typeface="Calibri"/>
                        <a:ea typeface="Times New Roman"/>
                      </a:endParaRPr>
                    </a:p>
                    <a:p>
                      <a:pPr marL="21590" marR="180975" algn="just">
                        <a:spcAft>
                          <a:spcPts val="0"/>
                        </a:spcAft>
                      </a:pPr>
                      <a:endParaRPr lang="ru-RU" sz="1600" b="0" i="1" kern="0" dirty="0" smtClean="0">
                        <a:effectLst/>
                        <a:latin typeface="Calibri"/>
                        <a:ea typeface="Times New Roman"/>
                      </a:endParaRPr>
                    </a:p>
                    <a:p>
                      <a:pPr marL="21590" marR="180975" algn="l">
                        <a:spcAft>
                          <a:spcPts val="0"/>
                        </a:spcAft>
                      </a:pPr>
                      <a:r>
                        <a:rPr lang="ru-RU" sz="1600" b="0" i="1" kern="0" dirty="0" smtClean="0">
                          <a:effectLst/>
                          <a:latin typeface="+mn-lt"/>
                          <a:ea typeface="Times New Roman"/>
                        </a:rPr>
                        <a:t>«Плачьте, это поможет сейчас снять лишнее</a:t>
                      </a:r>
                      <a:r>
                        <a:rPr lang="ru-RU" sz="1600" b="0" i="1" kern="0" baseline="0" dirty="0" smtClean="0">
                          <a:effectLst/>
                          <a:latin typeface="+mn-lt"/>
                          <a:ea typeface="Times New Roman"/>
                        </a:rPr>
                        <a:t> </a:t>
                      </a:r>
                      <a:r>
                        <a:rPr lang="ru-RU" sz="1600" b="0" i="1" kern="0" dirty="0" smtClean="0">
                          <a:effectLst/>
                          <a:latin typeface="+mn-lt"/>
                          <a:ea typeface="Times New Roman"/>
                        </a:rPr>
                        <a:t>напряжение»</a:t>
                      </a:r>
                      <a:br>
                        <a:rPr lang="ru-RU" sz="1600" b="0" i="1" kern="0" dirty="0" smtClean="0">
                          <a:effectLst/>
                          <a:latin typeface="+mn-lt"/>
                          <a:ea typeface="Times New Roman"/>
                        </a:rPr>
                      </a:br>
                      <a:r>
                        <a:rPr lang="ru-RU" sz="1600" b="0" i="1" kern="0" dirty="0" smtClean="0">
                          <a:effectLst/>
                          <a:latin typeface="+mn-lt"/>
                          <a:ea typeface="Times New Roman"/>
                        </a:rPr>
                        <a:t>«У тебя есть право на свое мнение, на проявление эмоций и чувств»</a:t>
                      </a:r>
                    </a:p>
                    <a:p>
                      <a:pPr marL="21590" marR="180975" algn="l">
                        <a:spcAft>
                          <a:spcPts val="0"/>
                        </a:spcAft>
                      </a:pPr>
                      <a:r>
                        <a:rPr lang="ru-RU" sz="1600" b="0" i="1" kern="0" dirty="0" smtClean="0">
                          <a:effectLst/>
                          <a:latin typeface="+mn-lt"/>
                          <a:ea typeface="Times New Roman"/>
                        </a:rPr>
                        <a:t>«Слезы – это нормальная реакция на данную ситуацию»</a:t>
                      </a:r>
                    </a:p>
                    <a:p>
                      <a:pPr marL="21590" marR="180975" algn="l">
                        <a:spcAft>
                          <a:spcPts val="0"/>
                        </a:spcAft>
                      </a:pPr>
                      <a:r>
                        <a:rPr lang="ru-RU" sz="1600" b="0" i="1" kern="0" dirty="0" smtClean="0">
                          <a:effectLst/>
                          <a:latin typeface="+mn-lt"/>
                          <a:ea typeface="Times New Roman"/>
                        </a:rPr>
                        <a:t>«Это нормальная реакция на ненормальные обстоятельства»</a:t>
                      </a:r>
                    </a:p>
                    <a:p>
                      <a:pPr marL="21590" marR="180975" algn="l">
                        <a:spcAft>
                          <a:spcPts val="0"/>
                        </a:spcAft>
                      </a:pPr>
                      <a:r>
                        <a:rPr lang="ru-RU" sz="1600" b="0" i="1" kern="0" dirty="0" smtClean="0">
                          <a:effectLst/>
                          <a:latin typeface="+mn-lt"/>
                          <a:ea typeface="Times New Roman"/>
                        </a:rPr>
                        <a:t>«Чем я могу помочь?»</a:t>
                      </a:r>
                    </a:p>
                    <a:p>
                      <a:pPr marL="21590" marR="180975" algn="just">
                        <a:spcAft>
                          <a:spcPts val="0"/>
                        </a:spcAft>
                      </a:pPr>
                      <a:r>
                        <a:rPr lang="ru-RU" sz="1600" b="0" i="1" kern="0" dirty="0" smtClean="0">
                          <a:effectLst/>
                          <a:latin typeface="+mn-lt"/>
                          <a:ea typeface="Times New Roman"/>
                        </a:rPr>
                        <a:t>«… (имя) я с Вами, вы не одни, мне бы хотелось бы вам помочь»</a:t>
                      </a:r>
                    </a:p>
                    <a:p>
                      <a:pPr marL="21590" marR="180975" algn="just">
                        <a:spcAft>
                          <a:spcPts val="0"/>
                        </a:spcAft>
                      </a:pPr>
                      <a:r>
                        <a:rPr lang="ru-RU" sz="1600" b="0" i="1" kern="0" dirty="0" smtClean="0">
                          <a:effectLst/>
                          <a:latin typeface="+mn-lt"/>
                          <a:ea typeface="Times New Roman"/>
                        </a:rPr>
                        <a:t> «Вы могли бы рассказать подробнее, что вас беспокоит?»</a:t>
                      </a:r>
                    </a:p>
                    <a:p>
                      <a:pPr marL="21590" marR="180975" algn="just">
                        <a:spcAft>
                          <a:spcPts val="0"/>
                        </a:spcAft>
                      </a:pPr>
                      <a:r>
                        <a:rPr lang="ru-RU" sz="1600" b="1" kern="0" dirty="0" smtClean="0">
                          <a:effectLst/>
                          <a:latin typeface="+mn-lt"/>
                          <a:ea typeface="Times New Roman"/>
                        </a:rPr>
                        <a:t> </a:t>
                      </a:r>
                      <a:endParaRPr lang="ru-RU" sz="1600" b="1" kern="0" dirty="0">
                        <a:effectLst/>
                        <a:latin typeface="Calibri"/>
                        <a:ea typeface="Times New Roman"/>
                      </a:endParaRPr>
                    </a:p>
                    <a:p>
                      <a:pPr marL="21590" marR="180975" algn="just">
                        <a:spcAft>
                          <a:spcPts val="0"/>
                        </a:spcAft>
                      </a:pPr>
                      <a:r>
                        <a:rPr lang="ru-RU" sz="1600" b="1" kern="0" dirty="0">
                          <a:effectLst/>
                          <a:latin typeface="Calibri"/>
                          <a:ea typeface="Times New Roman"/>
                        </a:rPr>
                        <a:t>Специалисту важно сказать о том, что все эти эмоции вполне уместны в данной ситуации и чувствовать их сейчас - это нормально!</a:t>
                      </a:r>
                    </a:p>
                  </a:txBody>
                  <a:tcPr marL="68580" marR="68580" marT="0" marB="0"/>
                </a:tc>
                <a:extLst>
                  <a:ext uri="{0D108BD9-81ED-4DB2-BD59-A6C34878D82A}">
                    <a16:rowId xmlns:a16="http://schemas.microsoft.com/office/drawing/2014/main" val="10001"/>
                  </a:ext>
                </a:extLst>
              </a:tr>
            </a:tbl>
          </a:graphicData>
        </a:graphic>
      </p:graphicFrame>
      <p:sp>
        <p:nvSpPr>
          <p:cNvPr id="3" name="Прямоугольник 2"/>
          <p:cNvSpPr/>
          <p:nvPr/>
        </p:nvSpPr>
        <p:spPr>
          <a:xfrm>
            <a:off x="6975573" y="180466"/>
            <a:ext cx="5046766" cy="369332"/>
          </a:xfrm>
          <a:prstGeom prst="rect">
            <a:avLst/>
          </a:prstGeom>
        </p:spPr>
        <p:txBody>
          <a:bodyPr wrap="none">
            <a:spAutoFit/>
          </a:bodyPr>
          <a:lstStyle/>
          <a:p>
            <a:r>
              <a:rPr lang="ru-RU" b="1" dirty="0">
                <a:solidFill>
                  <a:srgbClr val="002060"/>
                </a:solidFill>
                <a:latin typeface="Times New Roman" panose="02020603050405020304" pitchFamily="18" charset="0"/>
                <a:cs typeface="Times New Roman" panose="02020603050405020304" pitchFamily="18" charset="0"/>
              </a:rPr>
              <a:t>Алгоритм оказания психологической помощи </a:t>
            </a:r>
            <a:endParaRPr lang="ru-RU" dirty="0">
              <a:solidFill>
                <a:srgbClr val="002060"/>
              </a:solidFill>
            </a:endParaRPr>
          </a:p>
        </p:txBody>
      </p:sp>
      <p:graphicFrame>
        <p:nvGraphicFramePr>
          <p:cNvPr id="7" name="Таблица 6"/>
          <p:cNvGraphicFramePr>
            <a:graphicFrameLocks noGrp="1"/>
          </p:cNvGraphicFramePr>
          <p:nvPr>
            <p:extLst>
              <p:ext uri="{D42A27DB-BD31-4B8C-83A1-F6EECF244321}">
                <p14:modId xmlns:p14="http://schemas.microsoft.com/office/powerpoint/2010/main" val="1353576643"/>
              </p:ext>
            </p:extLst>
          </p:nvPr>
        </p:nvGraphicFramePr>
        <p:xfrm>
          <a:off x="290286" y="6274011"/>
          <a:ext cx="11732053" cy="609600"/>
        </p:xfrm>
        <a:graphic>
          <a:graphicData uri="http://schemas.openxmlformats.org/drawingml/2006/table">
            <a:tbl>
              <a:tblPr firstRow="1" firstCol="1" bandRow="1">
                <a:tableStyleId>{5C22544A-7EE6-4342-B048-85BDC9FD1C3A}</a:tableStyleId>
              </a:tblPr>
              <a:tblGrid>
                <a:gridCol w="2629693">
                  <a:extLst>
                    <a:ext uri="{9D8B030D-6E8A-4147-A177-3AD203B41FA5}">
                      <a16:colId xmlns:a16="http://schemas.microsoft.com/office/drawing/2014/main" val="20000"/>
                    </a:ext>
                  </a:extLst>
                </a:gridCol>
                <a:gridCol w="3630785">
                  <a:extLst>
                    <a:ext uri="{9D8B030D-6E8A-4147-A177-3AD203B41FA5}">
                      <a16:colId xmlns:a16="http://schemas.microsoft.com/office/drawing/2014/main" val="20001"/>
                    </a:ext>
                  </a:extLst>
                </a:gridCol>
                <a:gridCol w="5471575">
                  <a:extLst>
                    <a:ext uri="{9D8B030D-6E8A-4147-A177-3AD203B41FA5}">
                      <a16:colId xmlns:a16="http://schemas.microsoft.com/office/drawing/2014/main" val="20002"/>
                    </a:ext>
                  </a:extLst>
                </a:gridCol>
              </a:tblGrid>
              <a:tr h="443312">
                <a:tc>
                  <a:txBody>
                    <a:bodyPr/>
                    <a:lstStyle/>
                    <a:p>
                      <a:pPr marL="367665" marR="180975" algn="ctr">
                        <a:spcAft>
                          <a:spcPts val="0"/>
                        </a:spcAft>
                      </a:pPr>
                      <a:endParaRPr lang="ru-RU" sz="1000" b="1" kern="0" dirty="0">
                        <a:effectLst/>
                        <a:latin typeface="Calibri"/>
                        <a:ea typeface="Times New Roman"/>
                      </a:endParaRPr>
                    </a:p>
                  </a:txBody>
                  <a:tcPr marL="68580" marR="68580" marT="0" marB="0"/>
                </a:tc>
                <a:tc>
                  <a:txBody>
                    <a:bodyPr/>
                    <a:lstStyle/>
                    <a:p>
                      <a:pPr marL="92075" marR="180975" indent="0" algn="just">
                        <a:spcAft>
                          <a:spcPts val="0"/>
                        </a:spcAft>
                      </a:pPr>
                      <a:r>
                        <a:rPr lang="ru-RU" sz="2000" b="1" kern="0" dirty="0">
                          <a:solidFill>
                            <a:srgbClr val="FFFF00"/>
                          </a:solidFill>
                          <a:effectLst/>
                        </a:rPr>
                        <a:t>Определение запроса </a:t>
                      </a:r>
                      <a:r>
                        <a:rPr lang="ru-RU" sz="2000" b="1" kern="0" dirty="0" smtClean="0">
                          <a:solidFill>
                            <a:srgbClr val="FFFF00"/>
                          </a:solidFill>
                          <a:effectLst/>
                        </a:rPr>
                        <a:t>клиента</a:t>
                      </a:r>
                      <a:endParaRPr lang="ru-RU" sz="2000" b="1" kern="0" dirty="0">
                        <a:solidFill>
                          <a:srgbClr val="FFFF00"/>
                        </a:solidFill>
                        <a:effectLst/>
                      </a:endParaRPr>
                    </a:p>
                  </a:txBody>
                  <a:tcPr marL="68580" marR="68580" marT="0" marB="0"/>
                </a:tc>
                <a:tc>
                  <a:txBody>
                    <a:bodyPr/>
                    <a:lstStyle/>
                    <a:p>
                      <a:pPr marL="21590" marR="180975" algn="just">
                        <a:spcAft>
                          <a:spcPts val="0"/>
                        </a:spcAft>
                      </a:pPr>
                      <a:endParaRPr lang="ru-RU" sz="1600" b="0" kern="0" dirty="0">
                        <a:effectLst/>
                        <a:latin typeface="Calibri"/>
                        <a:ea typeface="Times New Roman"/>
                      </a:endParaRPr>
                    </a:p>
                  </a:txBody>
                  <a:tcPr marL="68580" marR="68580" marT="0" marB="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4085526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975573" y="180466"/>
            <a:ext cx="5046766" cy="369332"/>
          </a:xfrm>
          <a:prstGeom prst="rect">
            <a:avLst/>
          </a:prstGeom>
        </p:spPr>
        <p:txBody>
          <a:bodyPr wrap="none">
            <a:spAutoFit/>
          </a:bodyPr>
          <a:lstStyle/>
          <a:p>
            <a:r>
              <a:rPr lang="ru-RU" b="1" dirty="0">
                <a:solidFill>
                  <a:srgbClr val="002060"/>
                </a:solidFill>
                <a:latin typeface="Times New Roman" panose="02020603050405020304" pitchFamily="18" charset="0"/>
                <a:cs typeface="Times New Roman" panose="02020603050405020304" pitchFamily="18" charset="0"/>
              </a:rPr>
              <a:t>Алгоритм оказания психологической помощи </a:t>
            </a:r>
            <a:endParaRPr lang="ru-RU" dirty="0">
              <a:solidFill>
                <a:srgbClr val="002060"/>
              </a:solidFill>
            </a:endParaRPr>
          </a:p>
        </p:txBody>
      </p:sp>
      <p:graphicFrame>
        <p:nvGraphicFramePr>
          <p:cNvPr id="7" name="Таблица 6"/>
          <p:cNvGraphicFramePr>
            <a:graphicFrameLocks noGrp="1"/>
          </p:cNvGraphicFramePr>
          <p:nvPr>
            <p:extLst>
              <p:ext uri="{D42A27DB-BD31-4B8C-83A1-F6EECF244321}">
                <p14:modId xmlns:p14="http://schemas.microsoft.com/office/powerpoint/2010/main" val="940058589"/>
              </p:ext>
            </p:extLst>
          </p:nvPr>
        </p:nvGraphicFramePr>
        <p:xfrm>
          <a:off x="292018" y="549798"/>
          <a:ext cx="11730321" cy="609600"/>
        </p:xfrm>
        <a:graphic>
          <a:graphicData uri="http://schemas.openxmlformats.org/drawingml/2006/table">
            <a:tbl>
              <a:tblPr firstRow="1" firstCol="1" bandRow="1">
                <a:tableStyleId>{5C22544A-7EE6-4342-B048-85BDC9FD1C3A}</a:tableStyleId>
              </a:tblPr>
              <a:tblGrid>
                <a:gridCol w="2705824">
                  <a:extLst>
                    <a:ext uri="{9D8B030D-6E8A-4147-A177-3AD203B41FA5}">
                      <a16:colId xmlns:a16="http://schemas.microsoft.com/office/drawing/2014/main" val="20000"/>
                    </a:ext>
                  </a:extLst>
                </a:gridCol>
                <a:gridCol w="3599727">
                  <a:extLst>
                    <a:ext uri="{9D8B030D-6E8A-4147-A177-3AD203B41FA5}">
                      <a16:colId xmlns:a16="http://schemas.microsoft.com/office/drawing/2014/main" val="20001"/>
                    </a:ext>
                  </a:extLst>
                </a:gridCol>
                <a:gridCol w="5424770">
                  <a:extLst>
                    <a:ext uri="{9D8B030D-6E8A-4147-A177-3AD203B41FA5}">
                      <a16:colId xmlns:a16="http://schemas.microsoft.com/office/drawing/2014/main" val="20002"/>
                    </a:ext>
                  </a:extLst>
                </a:gridCol>
              </a:tblGrid>
              <a:tr h="540448">
                <a:tc>
                  <a:txBody>
                    <a:bodyPr/>
                    <a:lstStyle/>
                    <a:p>
                      <a:pPr marL="367665" marR="180975" algn="ctr">
                        <a:spcAft>
                          <a:spcPts val="0"/>
                        </a:spcAft>
                      </a:pPr>
                      <a:endParaRPr lang="ru-RU" sz="1000" b="1" kern="0" dirty="0">
                        <a:effectLst/>
                        <a:latin typeface="Calibri"/>
                        <a:ea typeface="Times New Roman"/>
                      </a:endParaRPr>
                    </a:p>
                  </a:txBody>
                  <a:tcPr marL="68580" marR="68580" marT="0" marB="0"/>
                </a:tc>
                <a:tc>
                  <a:txBody>
                    <a:bodyPr/>
                    <a:lstStyle/>
                    <a:p>
                      <a:pPr marL="92075" marR="180975" indent="0" algn="just">
                        <a:spcAft>
                          <a:spcPts val="0"/>
                        </a:spcAft>
                      </a:pPr>
                      <a:r>
                        <a:rPr lang="ru-RU" sz="2000" b="1" kern="0" dirty="0">
                          <a:solidFill>
                            <a:srgbClr val="FFFF00"/>
                          </a:solidFill>
                          <a:effectLst/>
                        </a:rPr>
                        <a:t>Определение запроса </a:t>
                      </a:r>
                      <a:r>
                        <a:rPr lang="ru-RU" sz="2000" b="1" kern="0" dirty="0" smtClean="0">
                          <a:solidFill>
                            <a:srgbClr val="FFFF00"/>
                          </a:solidFill>
                          <a:effectLst/>
                        </a:rPr>
                        <a:t>клиента</a:t>
                      </a:r>
                      <a:endParaRPr lang="ru-RU" sz="2000" b="1" kern="0" dirty="0">
                        <a:solidFill>
                          <a:srgbClr val="FFFF00"/>
                        </a:solidFill>
                        <a:effectLst/>
                      </a:endParaRPr>
                    </a:p>
                  </a:txBody>
                  <a:tcPr marL="68580" marR="68580" marT="0" marB="0"/>
                </a:tc>
                <a:tc>
                  <a:txBody>
                    <a:bodyPr/>
                    <a:lstStyle/>
                    <a:p>
                      <a:pPr marL="21590" marR="180975" algn="just">
                        <a:spcAft>
                          <a:spcPts val="0"/>
                        </a:spcAft>
                      </a:pPr>
                      <a:endParaRPr lang="ru-RU" sz="1600" b="0" kern="0" dirty="0">
                        <a:effectLst/>
                        <a:latin typeface="Calibri"/>
                        <a:ea typeface="Times New Roman"/>
                      </a:endParaRPr>
                    </a:p>
                  </a:txBody>
                  <a:tcPr marL="68580" marR="68580" marT="0" marB="0"/>
                </a:tc>
                <a:extLst>
                  <a:ext uri="{0D108BD9-81ED-4DB2-BD59-A6C34878D82A}">
                    <a16:rowId xmlns:a16="http://schemas.microsoft.com/office/drawing/2014/main" val="10000"/>
                  </a:ext>
                </a:extLst>
              </a:tr>
            </a:tbl>
          </a:graphicData>
        </a:graphic>
      </p:graphicFrame>
      <p:sp>
        <p:nvSpPr>
          <p:cNvPr id="8" name="Скругленный прямоугольник 7"/>
          <p:cNvSpPr/>
          <p:nvPr/>
        </p:nvSpPr>
        <p:spPr>
          <a:xfrm>
            <a:off x="288079" y="1236619"/>
            <a:ext cx="5094147" cy="690713"/>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accent5">
                    <a:lumMod val="75000"/>
                  </a:schemeClr>
                </a:solidFill>
              </a:rPr>
              <a:t>Запрос на проработку состояния</a:t>
            </a:r>
            <a:endParaRPr lang="ru-RU" sz="2400" b="1" dirty="0">
              <a:solidFill>
                <a:schemeClr val="accent5">
                  <a:lumMod val="75000"/>
                </a:schemeClr>
              </a:solidFill>
            </a:endParaRPr>
          </a:p>
        </p:txBody>
      </p:sp>
      <p:sp>
        <p:nvSpPr>
          <p:cNvPr id="9" name="Скругленный прямоугольник 8"/>
          <p:cNvSpPr/>
          <p:nvPr/>
        </p:nvSpPr>
        <p:spPr>
          <a:xfrm>
            <a:off x="5571281" y="1236618"/>
            <a:ext cx="6451058" cy="690714"/>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2400" b="1" dirty="0">
                <a:solidFill>
                  <a:schemeClr val="accent5">
                    <a:lumMod val="75000"/>
                  </a:schemeClr>
                </a:solidFill>
                <a:cs typeface="Times New Roman" panose="02020603050405020304" pitchFamily="18" charset="0"/>
              </a:rPr>
              <a:t>Запрос на проработку проблемы, приведшей к состоянию </a:t>
            </a:r>
            <a:r>
              <a:rPr lang="ru-RU" sz="2400" b="1" dirty="0" smtClean="0">
                <a:solidFill>
                  <a:schemeClr val="accent5">
                    <a:lumMod val="75000"/>
                  </a:schemeClr>
                </a:solidFill>
                <a:cs typeface="Times New Roman" panose="02020603050405020304" pitchFamily="18" charset="0"/>
              </a:rPr>
              <a:t>плача/истерики/тревоги…</a:t>
            </a:r>
            <a:endParaRPr lang="ru-RU" sz="2400" b="1" dirty="0">
              <a:solidFill>
                <a:schemeClr val="accent5">
                  <a:lumMod val="75000"/>
                </a:schemeClr>
              </a:solidFill>
              <a:cs typeface="Times New Roman" panose="02020603050405020304" pitchFamily="18" charset="0"/>
            </a:endParaRPr>
          </a:p>
        </p:txBody>
      </p:sp>
      <p:sp>
        <p:nvSpPr>
          <p:cNvPr id="10" name="Прямоугольник 9"/>
          <p:cNvSpPr/>
          <p:nvPr/>
        </p:nvSpPr>
        <p:spPr>
          <a:xfrm>
            <a:off x="288079" y="2073705"/>
            <a:ext cx="9524136" cy="1077218"/>
          </a:xfrm>
          <a:prstGeom prst="rect">
            <a:avLst/>
          </a:prstGeom>
        </p:spPr>
        <p:txBody>
          <a:bodyPr wrap="square">
            <a:spAutoFit/>
          </a:bodyPr>
          <a:lstStyle/>
          <a:p>
            <a:pPr marL="21590" marR="180975" algn="just">
              <a:spcAft>
                <a:spcPts val="0"/>
              </a:spcAft>
            </a:pPr>
            <a:r>
              <a:rPr lang="ru-RU" sz="1600" i="1" kern="0" dirty="0"/>
              <a:t>Исследуем запрос: </a:t>
            </a:r>
          </a:p>
          <a:p>
            <a:pPr marL="21590" marR="180975" algn="just">
              <a:spcAft>
                <a:spcPts val="0"/>
              </a:spcAft>
            </a:pPr>
            <a:r>
              <a:rPr lang="ru-RU" sz="1600" i="1" kern="0" dirty="0" smtClean="0"/>
              <a:t>«</a:t>
            </a:r>
            <a:r>
              <a:rPr lang="ru-RU" sz="1600" i="1" kern="0" dirty="0"/>
              <a:t>Я сожалею, что такое с вами произошло</a:t>
            </a:r>
            <a:r>
              <a:rPr lang="ru-RU" sz="1600" i="1" kern="0" dirty="0" smtClean="0"/>
              <a:t>»</a:t>
            </a:r>
          </a:p>
          <a:p>
            <a:pPr marL="21590" marR="180975" algn="just">
              <a:spcAft>
                <a:spcPts val="0"/>
              </a:spcAft>
            </a:pPr>
            <a:r>
              <a:rPr lang="ru-RU" sz="1600" i="1" kern="0" dirty="0" smtClean="0"/>
              <a:t>«Мне сложно осознать, что Вы чувствуете, но я постараюсь сделать все, чтобы Вам помочь»</a:t>
            </a:r>
          </a:p>
          <a:p>
            <a:pPr marL="21590" marR="180975" algn="just">
              <a:spcAft>
                <a:spcPts val="0"/>
              </a:spcAft>
            </a:pPr>
            <a:r>
              <a:rPr lang="ru-RU" sz="1600" i="1" kern="0" dirty="0">
                <a:ea typeface="Times New Roman"/>
              </a:rPr>
              <a:t>«Чем я могу помочь</a:t>
            </a:r>
            <a:r>
              <a:rPr lang="ru-RU" sz="1600" i="1" kern="0" dirty="0" smtClean="0">
                <a:ea typeface="Times New Roman"/>
              </a:rPr>
              <a:t>?»</a:t>
            </a:r>
            <a:endParaRPr lang="ru-RU" sz="1600" i="1" kern="0" dirty="0">
              <a:ea typeface="Times New Roman"/>
            </a:endParaRPr>
          </a:p>
        </p:txBody>
      </p:sp>
    </p:spTree>
    <p:extLst>
      <p:ext uri="{BB962C8B-B14F-4D97-AF65-F5344CB8AC3E}">
        <p14:creationId xmlns:p14="http://schemas.microsoft.com/office/powerpoint/2010/main" val="173029276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3270</TotalTime>
  <Words>4463</Words>
  <Application>Microsoft Office PowerPoint</Application>
  <PresentationFormat>Широкоэкранный</PresentationFormat>
  <Paragraphs>586</Paragraphs>
  <Slides>39</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39</vt:i4>
      </vt:variant>
    </vt:vector>
  </HeadingPairs>
  <TitlesOfParts>
    <vt:vector size="45" baseType="lpstr">
      <vt:lpstr>Arial</vt:lpstr>
      <vt:lpstr>Calibri</vt:lpstr>
      <vt:lpstr>Calibri Light</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Windows User</dc:creator>
  <cp:lastModifiedBy>Наталья</cp:lastModifiedBy>
  <cp:revision>324</cp:revision>
  <cp:lastPrinted>2024-04-17T02:34:15Z</cp:lastPrinted>
  <dcterms:created xsi:type="dcterms:W3CDTF">2022-10-03T09:55:40Z</dcterms:created>
  <dcterms:modified xsi:type="dcterms:W3CDTF">2024-04-17T05:54:32Z</dcterms:modified>
</cp:coreProperties>
</file>